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1" r:id="rId2"/>
    <p:sldId id="257" r:id="rId3"/>
    <p:sldId id="2592" r:id="rId4"/>
    <p:sldId id="260" r:id="rId5"/>
    <p:sldId id="280" r:id="rId6"/>
    <p:sldId id="281" r:id="rId7"/>
    <p:sldId id="285" r:id="rId8"/>
    <p:sldId id="2584" r:id="rId9"/>
    <p:sldId id="287" r:id="rId10"/>
    <p:sldId id="2624" r:id="rId11"/>
    <p:sldId id="975" r:id="rId12"/>
    <p:sldId id="976" r:id="rId13"/>
    <p:sldId id="387" r:id="rId14"/>
    <p:sldId id="398" r:id="rId15"/>
    <p:sldId id="979" r:id="rId16"/>
    <p:sldId id="984" r:id="rId17"/>
    <p:sldId id="983" r:id="rId18"/>
    <p:sldId id="2619" r:id="rId19"/>
    <p:sldId id="2610" r:id="rId20"/>
    <p:sldId id="1008" r:id="rId21"/>
    <p:sldId id="291" r:id="rId22"/>
    <p:sldId id="440" r:id="rId23"/>
    <p:sldId id="2627" r:id="rId24"/>
    <p:sldId id="2629" r:id="rId25"/>
    <p:sldId id="2630" r:id="rId26"/>
    <p:sldId id="2631" r:id="rId27"/>
    <p:sldId id="1021" r:id="rId28"/>
    <p:sldId id="2634" r:id="rId29"/>
    <p:sldId id="2591" r:id="rId30"/>
    <p:sldId id="2601" r:id="rId31"/>
    <p:sldId id="2622" r:id="rId32"/>
    <p:sldId id="2633" r:id="rId33"/>
    <p:sldId id="2566" r:id="rId34"/>
    <p:sldId id="973" r:id="rId35"/>
    <p:sldId id="2567" r:id="rId36"/>
    <p:sldId id="2586" r:id="rId37"/>
    <p:sldId id="1477" r:id="rId38"/>
    <p:sldId id="2590" r:id="rId39"/>
    <p:sldId id="2620" r:id="rId40"/>
    <p:sldId id="331" r:id="rId41"/>
    <p:sldId id="256" r:id="rId42"/>
    <p:sldId id="258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提高中国奶牛场的效率并降低生产成本" id="{00D49460-C16D-4089-B33A-B6D1AE206BF5}">
          <p14:sldIdLst>
            <p14:sldId id="2561"/>
          </p14:sldIdLst>
        </p14:section>
        <p14:section name="中国奶牛养殖现状" id="{61221FE9-1EA2-4D7D-96ED-CA2A80C82EAB}">
          <p14:sldIdLst>
            <p14:sldId id="257"/>
            <p14:sldId id="2592"/>
            <p14:sldId id="260"/>
            <p14:sldId id="280"/>
            <p14:sldId id="281"/>
            <p14:sldId id="285"/>
            <p14:sldId id="2584"/>
            <p14:sldId id="287"/>
            <p14:sldId id="2624"/>
            <p14:sldId id="975"/>
            <p14:sldId id="976"/>
            <p14:sldId id="387"/>
            <p14:sldId id="398"/>
            <p14:sldId id="979"/>
            <p14:sldId id="984"/>
            <p14:sldId id="983"/>
            <p14:sldId id="2619"/>
            <p14:sldId id="2610"/>
            <p14:sldId id="1008"/>
            <p14:sldId id="291"/>
            <p14:sldId id="440"/>
            <p14:sldId id="2627"/>
            <p14:sldId id="2629"/>
            <p14:sldId id="2630"/>
            <p14:sldId id="2631"/>
            <p14:sldId id="1021"/>
            <p14:sldId id="2634"/>
          </p14:sldIdLst>
        </p14:section>
        <p14:section name="降低生产成本" id="{9DECA3B6-D19C-4DF6-A762-E4B365A7CBD2}">
          <p14:sldIdLst>
            <p14:sldId id="2591"/>
            <p14:sldId id="2601"/>
            <p14:sldId id="2622"/>
            <p14:sldId id="2633"/>
          </p14:sldIdLst>
        </p14:section>
        <p14:section name="奶牛养殖的技术进步" id="{A9C9B138-EE14-4CB9-9372-F92944DAA611}">
          <p14:sldIdLst>
            <p14:sldId id="2566"/>
            <p14:sldId id="973"/>
            <p14:sldId id="2567"/>
            <p14:sldId id="2586"/>
            <p14:sldId id="1477"/>
            <p14:sldId id="2590"/>
            <p14:sldId id="2620"/>
            <p14:sldId id="331"/>
            <p14:sldId id="256"/>
          </p14:sldIdLst>
        </p14:section>
        <p14:section name="结论" id="{5508B00F-8C4B-417F-B2A2-1839AB7FD131}">
          <p14:sldIdLst>
            <p14:sldId id="25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37CEE-8189-411D-A6E4-A5B71BB11A05}" v="2208" dt="2025-05-19T17:22:29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8" d="100"/>
          <a:sy n="48" d="100"/>
        </p:scale>
        <p:origin x="41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 Chen" userId="ed6cae942d3ab349" providerId="LiveId" clId="{1EA37CEE-8189-411D-A6E4-A5B71BB11A05}"/>
    <pc:docChg chg="undo custSel addSld delSld modSld sldOrd delMainMaster modMainMaster delSection modSection">
      <pc:chgData name="Kai Chen" userId="ed6cae942d3ab349" providerId="LiveId" clId="{1EA37CEE-8189-411D-A6E4-A5B71BB11A05}" dt="2025-05-19T17:23:38.658" v="7851" actId="26606"/>
      <pc:docMkLst>
        <pc:docMk/>
      </pc:docMkLst>
      <pc:sldChg chg="addSp delSp modSp add mod setBg">
        <pc:chgData name="Kai Chen" userId="ed6cae942d3ab349" providerId="LiveId" clId="{1EA37CEE-8189-411D-A6E4-A5B71BB11A05}" dt="2025-05-13T00:20:07.729" v="7641" actId="26606"/>
        <pc:sldMkLst>
          <pc:docMk/>
          <pc:sldMk cId="0" sldId="256"/>
        </pc:sldMkLst>
        <pc:spChg chg="mod">
          <ac:chgData name="Kai Chen" userId="ed6cae942d3ab349" providerId="LiveId" clId="{1EA37CEE-8189-411D-A6E4-A5B71BB11A05}" dt="2025-05-13T00:20:07.729" v="7641" actId="26606"/>
          <ac:spMkLst>
            <pc:docMk/>
            <pc:sldMk cId="0" sldId="256"/>
            <ac:spMk id="2" creationId="{00000000-0000-0000-0000-000000000000}"/>
          </ac:spMkLst>
        </pc:spChg>
        <pc:spChg chg="mod">
          <ac:chgData name="Kai Chen" userId="ed6cae942d3ab349" providerId="LiveId" clId="{1EA37CEE-8189-411D-A6E4-A5B71BB11A05}" dt="2025-05-13T00:20:07.729" v="7641" actId="26606"/>
          <ac:spMkLst>
            <pc:docMk/>
            <pc:sldMk cId="0" sldId="256"/>
            <ac:spMk id="3" creationId="{00000000-0000-0000-0000-000000000000}"/>
          </ac:spMkLst>
        </pc:spChg>
        <pc:spChg chg="add">
          <ac:chgData name="Kai Chen" userId="ed6cae942d3ab349" providerId="LiveId" clId="{1EA37CEE-8189-411D-A6E4-A5B71BB11A05}" dt="2025-05-13T00:20:07.729" v="7641" actId="26606"/>
          <ac:spMkLst>
            <pc:docMk/>
            <pc:sldMk cId="0" sldId="256"/>
            <ac:spMk id="21" creationId="{774A975B-A886-5202-0489-6965514A0D14}"/>
          </ac:spMkLst>
        </pc:spChg>
        <pc:spChg chg="add">
          <ac:chgData name="Kai Chen" userId="ed6cae942d3ab349" providerId="LiveId" clId="{1EA37CEE-8189-411D-A6E4-A5B71BB11A05}" dt="2025-05-13T00:20:07.729" v="7641" actId="26606"/>
          <ac:spMkLst>
            <pc:docMk/>
            <pc:sldMk cId="0" sldId="256"/>
            <ac:spMk id="23" creationId="{4065D9BE-A58D-6E8A-D4A2-5056F3C5E9CA}"/>
          </ac:spMkLst>
        </pc:spChg>
        <pc:spChg chg="add">
          <ac:chgData name="Kai Chen" userId="ed6cae942d3ab349" providerId="LiveId" clId="{1EA37CEE-8189-411D-A6E4-A5B71BB11A05}" dt="2025-05-13T00:20:07.729" v="7641" actId="26606"/>
          <ac:spMkLst>
            <pc:docMk/>
            <pc:sldMk cId="0" sldId="256"/>
            <ac:spMk id="25" creationId="{A745E793-BC99-8991-71CD-53FFBB6A8F69}"/>
          </ac:spMkLst>
        </pc:spChg>
        <pc:picChg chg="add">
          <ac:chgData name="Kai Chen" userId="ed6cae942d3ab349" providerId="LiveId" clId="{1EA37CEE-8189-411D-A6E4-A5B71BB11A05}" dt="2025-05-13T00:20:07.729" v="7641" actId="26606"/>
          <ac:picMkLst>
            <pc:docMk/>
            <pc:sldMk cId="0" sldId="256"/>
            <ac:picMk id="18" creationId="{AB8B379F-5E22-F253-0D56-005A91B1C9CB}"/>
          </ac:picMkLst>
        </pc:picChg>
      </pc:sldChg>
      <pc:sldChg chg="addSp modSp add mod ord setBg">
        <pc:chgData name="Kai Chen" userId="ed6cae942d3ab349" providerId="LiveId" clId="{1EA37CEE-8189-411D-A6E4-A5B71BB11A05}" dt="2025-04-29T19:14:42.472" v="3174" actId="26606"/>
        <pc:sldMkLst>
          <pc:docMk/>
          <pc:sldMk cId="2674955368" sldId="257"/>
        </pc:sldMkLst>
        <pc:spChg chg="mod">
          <ac:chgData name="Kai Chen" userId="ed6cae942d3ab349" providerId="LiveId" clId="{1EA37CEE-8189-411D-A6E4-A5B71BB11A05}" dt="2025-04-29T19:14:42.472" v="3174" actId="26606"/>
          <ac:spMkLst>
            <pc:docMk/>
            <pc:sldMk cId="2674955368" sldId="257"/>
            <ac:spMk id="2" creationId="{A8E4E1BC-27F9-EB8D-3325-85CA1EE5ECDA}"/>
          </ac:spMkLst>
        </pc:spChg>
        <pc:spChg chg="add">
          <ac:chgData name="Kai Chen" userId="ed6cae942d3ab349" providerId="LiveId" clId="{1EA37CEE-8189-411D-A6E4-A5B71BB11A05}" dt="2025-04-29T19:14:42.472" v="3174" actId="26606"/>
          <ac:spMkLst>
            <pc:docMk/>
            <pc:sldMk cId="2674955368" sldId="257"/>
            <ac:spMk id="9" creationId="{817D949E-564D-4503-A64E-D22FA3232C29}"/>
          </ac:spMkLst>
        </pc:spChg>
        <pc:spChg chg="add">
          <ac:chgData name="Kai Chen" userId="ed6cae942d3ab349" providerId="LiveId" clId="{1EA37CEE-8189-411D-A6E4-A5B71BB11A05}" dt="2025-04-29T19:14:42.472" v="3174" actId="26606"/>
          <ac:spMkLst>
            <pc:docMk/>
            <pc:sldMk cId="2674955368" sldId="257"/>
            <ac:spMk id="11" creationId="{92BE0106-0C20-465B-A1BE-0BAC2737B1AD}"/>
          </ac:spMkLst>
        </pc:spChg>
        <pc:spChg chg="add">
          <ac:chgData name="Kai Chen" userId="ed6cae942d3ab349" providerId="LiveId" clId="{1EA37CEE-8189-411D-A6E4-A5B71BB11A05}" dt="2025-04-29T19:14:42.472" v="3174" actId="26606"/>
          <ac:spMkLst>
            <pc:docMk/>
            <pc:sldMk cId="2674955368" sldId="257"/>
            <ac:spMk id="13" creationId="{851808AB-2943-464C-A710-F2A18D869334}"/>
          </ac:spMkLst>
        </pc:spChg>
        <pc:graphicFrameChg chg="mod modGraphic">
          <ac:chgData name="Kai Chen" userId="ed6cae942d3ab349" providerId="LiveId" clId="{1EA37CEE-8189-411D-A6E4-A5B71BB11A05}" dt="2025-04-29T19:14:42.472" v="3174" actId="26606"/>
          <ac:graphicFrameMkLst>
            <pc:docMk/>
            <pc:sldMk cId="2674955368" sldId="257"/>
            <ac:graphicFrameMk id="4" creationId="{FF747190-3534-C951-638B-7EA282FDAC3C}"/>
          </ac:graphicFrameMkLst>
        </pc:graphicFrameChg>
      </pc:sldChg>
      <pc:sldChg chg="addSp delSp modSp add mod setBg modClrScheme chgLayout">
        <pc:chgData name="Kai Chen" userId="ed6cae942d3ab349" providerId="LiveId" clId="{1EA37CEE-8189-411D-A6E4-A5B71BB11A05}" dt="2025-05-05T19:29:40.072" v="5233" actId="20577"/>
        <pc:sldMkLst>
          <pc:docMk/>
          <pc:sldMk cId="328009990" sldId="260"/>
        </pc:sldMkLst>
        <pc:spChg chg="mod ord">
          <ac:chgData name="Kai Chen" userId="ed6cae942d3ab349" providerId="LiveId" clId="{1EA37CEE-8189-411D-A6E4-A5B71BB11A05}" dt="2025-05-05T19:29:40.072" v="5233" actId="20577"/>
          <ac:spMkLst>
            <pc:docMk/>
            <pc:sldMk cId="328009990" sldId="260"/>
            <ac:spMk id="2" creationId="{5D893096-FFCF-838A-8848-AF3B6A851396}"/>
          </ac:spMkLst>
        </pc:spChg>
        <pc:spChg chg="mod ord">
          <ac:chgData name="Kai Chen" userId="ed6cae942d3ab349" providerId="LiveId" clId="{1EA37CEE-8189-411D-A6E4-A5B71BB11A05}" dt="2025-05-01T03:35:57.990" v="4724" actId="20577"/>
          <ac:spMkLst>
            <pc:docMk/>
            <pc:sldMk cId="328009990" sldId="260"/>
            <ac:spMk id="3" creationId="{C2E2621C-C14B-05D5-51A6-65FD7F0599CB}"/>
          </ac:spMkLst>
        </pc:spChg>
        <pc:spChg chg="add">
          <ac:chgData name="Kai Chen" userId="ed6cae942d3ab349" providerId="LiveId" clId="{1EA37CEE-8189-411D-A6E4-A5B71BB11A05}" dt="2025-05-01T03:16:43.913" v="4700" actId="26606"/>
          <ac:spMkLst>
            <pc:docMk/>
            <pc:sldMk cId="328009990" sldId="260"/>
            <ac:spMk id="18" creationId="{774A975B-A886-5202-0489-6965514A0D14}"/>
          </ac:spMkLst>
        </pc:spChg>
        <pc:spChg chg="add">
          <ac:chgData name="Kai Chen" userId="ed6cae942d3ab349" providerId="LiveId" clId="{1EA37CEE-8189-411D-A6E4-A5B71BB11A05}" dt="2025-05-01T03:16:43.913" v="4700" actId="26606"/>
          <ac:spMkLst>
            <pc:docMk/>
            <pc:sldMk cId="328009990" sldId="260"/>
            <ac:spMk id="20" creationId="{34C0330F-1D4F-4552-B799-615DD237B6DE}"/>
          </ac:spMkLst>
        </pc:spChg>
        <pc:spChg chg="add">
          <ac:chgData name="Kai Chen" userId="ed6cae942d3ab349" providerId="LiveId" clId="{1EA37CEE-8189-411D-A6E4-A5B71BB11A05}" dt="2025-05-01T03:16:43.913" v="4700" actId="26606"/>
          <ac:spMkLst>
            <pc:docMk/>
            <pc:sldMk cId="328009990" sldId="260"/>
            <ac:spMk id="22" creationId="{92BE0106-0C20-465B-A1BE-0BAC2737B1AD}"/>
          </ac:spMkLst>
        </pc:spChg>
        <pc:picChg chg="mod">
          <ac:chgData name="Kai Chen" userId="ed6cae942d3ab349" providerId="LiveId" clId="{1EA37CEE-8189-411D-A6E4-A5B71BB11A05}" dt="2025-05-01T03:16:43.913" v="4700" actId="26606"/>
          <ac:picMkLst>
            <pc:docMk/>
            <pc:sldMk cId="328009990" sldId="260"/>
            <ac:picMk id="4" creationId="{14739317-F64C-A4A5-ADAD-E6B52C7D44F0}"/>
          </ac:picMkLst>
        </pc:picChg>
      </pc:sldChg>
      <pc:sldChg chg="addSp delSp modSp add del mod setBg modClrScheme delDesignElem chgLayout">
        <pc:chgData name="Kai Chen" userId="ed6cae942d3ab349" providerId="LiveId" clId="{1EA37CEE-8189-411D-A6E4-A5B71BB11A05}" dt="2025-04-29T20:28:50.968" v="3287" actId="47"/>
        <pc:sldMkLst>
          <pc:docMk/>
          <pc:sldMk cId="103635251" sldId="264"/>
        </pc:sldMkLst>
      </pc:sldChg>
      <pc:sldChg chg="addSp modSp add del mod setBg modClrScheme addAnim chgLayout">
        <pc:chgData name="Kai Chen" userId="ed6cae942d3ab349" providerId="LiveId" clId="{1EA37CEE-8189-411D-A6E4-A5B71BB11A05}" dt="2025-05-05T22:32:36.454" v="6944" actId="47"/>
        <pc:sldMkLst>
          <pc:docMk/>
          <pc:sldMk cId="2934261782" sldId="276"/>
        </pc:sldMkLst>
      </pc:sldChg>
      <pc:sldChg chg="addSp delSp modSp add mod setBg modClrScheme addAnim delAnim chgLayout">
        <pc:chgData name="Kai Chen" userId="ed6cae942d3ab349" providerId="LiveId" clId="{1EA37CEE-8189-411D-A6E4-A5B71BB11A05}" dt="2025-05-13T00:00:27.409" v="7373" actId="26606"/>
        <pc:sldMkLst>
          <pc:docMk/>
          <pc:sldMk cId="2455969651" sldId="280"/>
        </pc:sldMkLst>
        <pc:spChg chg="mod ord">
          <ac:chgData name="Kai Chen" userId="ed6cae942d3ab349" providerId="LiveId" clId="{1EA37CEE-8189-411D-A6E4-A5B71BB11A05}" dt="2025-05-13T00:00:27.409" v="7373" actId="26606"/>
          <ac:spMkLst>
            <pc:docMk/>
            <pc:sldMk cId="2455969651" sldId="280"/>
            <ac:spMk id="2" creationId="{34D670D3-D059-95B7-37F7-4398427D5F87}"/>
          </ac:spMkLst>
        </pc:spChg>
        <pc:spChg chg="mod ord">
          <ac:chgData name="Kai Chen" userId="ed6cae942d3ab349" providerId="LiveId" clId="{1EA37CEE-8189-411D-A6E4-A5B71BB11A05}" dt="2025-05-13T00:00:27.409" v="7373" actId="26606"/>
          <ac:spMkLst>
            <pc:docMk/>
            <pc:sldMk cId="2455969651" sldId="280"/>
            <ac:spMk id="8" creationId="{F369521B-5EF6-D53C-2C73-2FC180D1D8B5}"/>
          </ac:spMkLst>
        </pc:spChg>
        <pc:spChg chg="add del">
          <ac:chgData name="Kai Chen" userId="ed6cae942d3ab349" providerId="LiveId" clId="{1EA37CEE-8189-411D-A6E4-A5B71BB11A05}" dt="2025-05-13T00:00:27.409" v="7373" actId="26606"/>
          <ac:spMkLst>
            <pc:docMk/>
            <pc:sldMk cId="2455969651" sldId="280"/>
            <ac:spMk id="13" creationId="{FAF3766F-DEF3-4802-BB0D-7A18EDD9704F}"/>
          </ac:spMkLst>
        </pc:spChg>
        <pc:spChg chg="add del">
          <ac:chgData name="Kai Chen" userId="ed6cae942d3ab349" providerId="LiveId" clId="{1EA37CEE-8189-411D-A6E4-A5B71BB11A05}" dt="2025-05-13T00:00:27.409" v="7373" actId="26606"/>
          <ac:spMkLst>
            <pc:docMk/>
            <pc:sldMk cId="2455969651" sldId="280"/>
            <ac:spMk id="15" creationId="{BD0C058D-27D4-3139-E199-E2C11099B62C}"/>
          </ac:spMkLst>
        </pc:spChg>
        <pc:spChg chg="add del">
          <ac:chgData name="Kai Chen" userId="ed6cae942d3ab349" providerId="LiveId" clId="{1EA37CEE-8189-411D-A6E4-A5B71BB11A05}" dt="2025-05-13T00:00:27.409" v="7373" actId="26606"/>
          <ac:spMkLst>
            <pc:docMk/>
            <pc:sldMk cId="2455969651" sldId="280"/>
            <ac:spMk id="17" creationId="{E94E0531-D614-3CB6-996E-FF0184A33A54}"/>
          </ac:spMkLst>
        </pc:spChg>
        <pc:picChg chg="mod">
          <ac:chgData name="Kai Chen" userId="ed6cae942d3ab349" providerId="LiveId" clId="{1EA37CEE-8189-411D-A6E4-A5B71BB11A05}" dt="2025-05-13T00:00:27.409" v="7373" actId="26606"/>
          <ac:picMkLst>
            <pc:docMk/>
            <pc:sldMk cId="2455969651" sldId="280"/>
            <ac:picMk id="5" creationId="{28AA8E79-DD68-14E0-708F-1C4F6FE751D2}"/>
          </ac:picMkLst>
        </pc:picChg>
      </pc:sldChg>
      <pc:sldChg chg="addSp delSp modSp add mod setBg modClrScheme chgLayout">
        <pc:chgData name="Kai Chen" userId="ed6cae942d3ab349" providerId="LiveId" clId="{1EA37CEE-8189-411D-A6E4-A5B71BB11A05}" dt="2025-04-29T19:24:56.512" v="3233" actId="26606"/>
        <pc:sldMkLst>
          <pc:docMk/>
          <pc:sldMk cId="2949463177" sldId="281"/>
        </pc:sldMkLst>
        <pc:spChg chg="mod ord">
          <ac:chgData name="Kai Chen" userId="ed6cae942d3ab349" providerId="LiveId" clId="{1EA37CEE-8189-411D-A6E4-A5B71BB11A05}" dt="2025-04-29T19:24:56.512" v="3233" actId="26606"/>
          <ac:spMkLst>
            <pc:docMk/>
            <pc:sldMk cId="2949463177" sldId="281"/>
            <ac:spMk id="2" creationId="{60BA84D7-9AE4-C35C-9580-2828C4FA13D2}"/>
          </ac:spMkLst>
        </pc:spChg>
        <pc:spChg chg="mod ord">
          <ac:chgData name="Kai Chen" userId="ed6cae942d3ab349" providerId="LiveId" clId="{1EA37CEE-8189-411D-A6E4-A5B71BB11A05}" dt="2025-04-29T19:24:56.512" v="3233" actId="26606"/>
          <ac:spMkLst>
            <pc:docMk/>
            <pc:sldMk cId="2949463177" sldId="281"/>
            <ac:spMk id="8" creationId="{006688AE-DA59-6C93-7BBB-7CABE0A9879F}"/>
          </ac:spMkLst>
        </pc:spChg>
        <pc:spChg chg="add">
          <ac:chgData name="Kai Chen" userId="ed6cae942d3ab349" providerId="LiveId" clId="{1EA37CEE-8189-411D-A6E4-A5B71BB11A05}" dt="2025-04-29T19:24:56.512" v="3233" actId="26606"/>
          <ac:spMkLst>
            <pc:docMk/>
            <pc:sldMk cId="2949463177" sldId="281"/>
            <ac:spMk id="19" creationId="{774A975B-A886-5202-0489-6965514A0D14}"/>
          </ac:spMkLst>
        </pc:spChg>
        <pc:spChg chg="add">
          <ac:chgData name="Kai Chen" userId="ed6cae942d3ab349" providerId="LiveId" clId="{1EA37CEE-8189-411D-A6E4-A5B71BB11A05}" dt="2025-04-29T19:24:56.512" v="3233" actId="26606"/>
          <ac:spMkLst>
            <pc:docMk/>
            <pc:sldMk cId="2949463177" sldId="281"/>
            <ac:spMk id="20" creationId="{175EAFFD-4A47-DD53-4F76-BD457E18BF1F}"/>
          </ac:spMkLst>
        </pc:spChg>
        <pc:spChg chg="add">
          <ac:chgData name="Kai Chen" userId="ed6cae942d3ab349" providerId="LiveId" clId="{1EA37CEE-8189-411D-A6E4-A5B71BB11A05}" dt="2025-04-29T19:24:56.512" v="3233" actId="26606"/>
          <ac:spMkLst>
            <pc:docMk/>
            <pc:sldMk cId="2949463177" sldId="281"/>
            <ac:spMk id="21" creationId="{7CC1FECC-9CA4-341C-7E20-4728C5147389}"/>
          </ac:spMkLst>
        </pc:spChg>
        <pc:picChg chg="mod">
          <ac:chgData name="Kai Chen" userId="ed6cae942d3ab349" providerId="LiveId" clId="{1EA37CEE-8189-411D-A6E4-A5B71BB11A05}" dt="2025-04-29T19:24:56.512" v="3233" actId="26606"/>
          <ac:picMkLst>
            <pc:docMk/>
            <pc:sldMk cId="2949463177" sldId="281"/>
            <ac:picMk id="4" creationId="{004A07B9-8171-546F-0A33-739F38D5EEDB}"/>
          </ac:picMkLst>
        </pc:picChg>
      </pc:sldChg>
      <pc:sldChg chg="addSp delSp modSp add del mod modClrScheme chgLayout">
        <pc:chgData name="Kai Chen" userId="ed6cae942d3ab349" providerId="LiveId" clId="{1EA37CEE-8189-411D-A6E4-A5B71BB11A05}" dt="2025-04-29T20:33:52.682" v="3300" actId="47"/>
        <pc:sldMkLst>
          <pc:docMk/>
          <pc:sldMk cId="3394742507" sldId="283"/>
        </pc:sldMkLst>
      </pc:sldChg>
      <pc:sldChg chg="addSp modSp add mod setBg modClrScheme chgLayout">
        <pc:chgData name="Kai Chen" userId="ed6cae942d3ab349" providerId="LiveId" clId="{1EA37CEE-8189-411D-A6E4-A5B71BB11A05}" dt="2025-04-29T19:25:29.766" v="3234" actId="26606"/>
        <pc:sldMkLst>
          <pc:docMk/>
          <pc:sldMk cId="1104798582" sldId="285"/>
        </pc:sldMkLst>
        <pc:spChg chg="mod ord">
          <ac:chgData name="Kai Chen" userId="ed6cae942d3ab349" providerId="LiveId" clId="{1EA37CEE-8189-411D-A6E4-A5B71BB11A05}" dt="2025-04-29T19:25:29.766" v="3234" actId="26606"/>
          <ac:spMkLst>
            <pc:docMk/>
            <pc:sldMk cId="1104798582" sldId="285"/>
            <ac:spMk id="2" creationId="{952EB633-B569-D49D-D0FD-9CCBC48A35D3}"/>
          </ac:spMkLst>
        </pc:spChg>
        <pc:spChg chg="mod ord">
          <ac:chgData name="Kai Chen" userId="ed6cae942d3ab349" providerId="LiveId" clId="{1EA37CEE-8189-411D-A6E4-A5B71BB11A05}" dt="2025-04-29T19:25:29.766" v="3234" actId="26606"/>
          <ac:spMkLst>
            <pc:docMk/>
            <pc:sldMk cId="1104798582" sldId="285"/>
            <ac:spMk id="22" creationId="{52A2388E-80F2-B883-8EBA-3DAC8E98E895}"/>
          </ac:spMkLst>
        </pc:spChg>
        <pc:spChg chg="add">
          <ac:chgData name="Kai Chen" userId="ed6cae942d3ab349" providerId="LiveId" clId="{1EA37CEE-8189-411D-A6E4-A5B71BB11A05}" dt="2025-04-29T19:25:29.766" v="3234" actId="26606"/>
          <ac:spMkLst>
            <pc:docMk/>
            <pc:sldMk cId="1104798582" sldId="285"/>
            <ac:spMk id="27" creationId="{FAF3766F-DEF3-4802-BB0D-7A18EDD9704F}"/>
          </ac:spMkLst>
        </pc:spChg>
        <pc:spChg chg="add">
          <ac:chgData name="Kai Chen" userId="ed6cae942d3ab349" providerId="LiveId" clId="{1EA37CEE-8189-411D-A6E4-A5B71BB11A05}" dt="2025-04-29T19:25:29.766" v="3234" actId="26606"/>
          <ac:spMkLst>
            <pc:docMk/>
            <pc:sldMk cId="1104798582" sldId="285"/>
            <ac:spMk id="29" creationId="{BD0C058D-27D4-3139-E199-E2C11099B62C}"/>
          </ac:spMkLst>
        </pc:spChg>
        <pc:spChg chg="add">
          <ac:chgData name="Kai Chen" userId="ed6cae942d3ab349" providerId="LiveId" clId="{1EA37CEE-8189-411D-A6E4-A5B71BB11A05}" dt="2025-04-29T19:25:29.766" v="3234" actId="26606"/>
          <ac:spMkLst>
            <pc:docMk/>
            <pc:sldMk cId="1104798582" sldId="285"/>
            <ac:spMk id="31" creationId="{E94E0531-D614-3CB6-996E-FF0184A33A54}"/>
          </ac:spMkLst>
        </pc:spChg>
        <pc:picChg chg="mod">
          <ac:chgData name="Kai Chen" userId="ed6cae942d3ab349" providerId="LiveId" clId="{1EA37CEE-8189-411D-A6E4-A5B71BB11A05}" dt="2025-04-29T19:25:29.766" v="3234" actId="26606"/>
          <ac:picMkLst>
            <pc:docMk/>
            <pc:sldMk cId="1104798582" sldId="285"/>
            <ac:picMk id="4" creationId="{198A77B5-14EE-F35E-48F1-0455320AD283}"/>
          </ac:picMkLst>
        </pc:picChg>
      </pc:sldChg>
      <pc:sldChg chg="addSp modSp add del mod setBg modClrScheme chgLayout">
        <pc:chgData name="Kai Chen" userId="ed6cae942d3ab349" providerId="LiveId" clId="{1EA37CEE-8189-411D-A6E4-A5B71BB11A05}" dt="2025-04-30T02:38:56.313" v="3599" actId="47"/>
        <pc:sldMkLst>
          <pc:docMk/>
          <pc:sldMk cId="1278235566" sldId="286"/>
        </pc:sldMkLst>
      </pc:sldChg>
      <pc:sldChg chg="addSp modSp add mod setBg modClrScheme addAnim chgLayout">
        <pc:chgData name="Kai Chen" userId="ed6cae942d3ab349" providerId="LiveId" clId="{1EA37CEE-8189-411D-A6E4-A5B71BB11A05}" dt="2025-05-19T16:55:51.883" v="7764" actId="20577"/>
        <pc:sldMkLst>
          <pc:docMk/>
          <pc:sldMk cId="822103041" sldId="287"/>
        </pc:sldMkLst>
        <pc:spChg chg="mod ord">
          <ac:chgData name="Kai Chen" userId="ed6cae942d3ab349" providerId="LiveId" clId="{1EA37CEE-8189-411D-A6E4-A5B71BB11A05}" dt="2025-05-19T16:55:51.883" v="7764" actId="20577"/>
          <ac:spMkLst>
            <pc:docMk/>
            <pc:sldMk cId="822103041" sldId="287"/>
            <ac:spMk id="2" creationId="{619D8531-6364-5241-26CF-53507AD1A8B0}"/>
          </ac:spMkLst>
        </pc:spChg>
        <pc:spChg chg="mod ord">
          <ac:chgData name="Kai Chen" userId="ed6cae942d3ab349" providerId="LiveId" clId="{1EA37CEE-8189-411D-A6E4-A5B71BB11A05}" dt="2025-05-05T19:30:55.206" v="5251" actId="20577"/>
          <ac:spMkLst>
            <pc:docMk/>
            <pc:sldMk cId="822103041" sldId="287"/>
            <ac:spMk id="3" creationId="{2D1417F6-7205-E2AC-FD94-37118940E8D8}"/>
          </ac:spMkLst>
        </pc:spChg>
        <pc:spChg chg="add">
          <ac:chgData name="Kai Chen" userId="ed6cae942d3ab349" providerId="LiveId" clId="{1EA37CEE-8189-411D-A6E4-A5B71BB11A05}" dt="2025-04-29T19:27:22.573" v="3237" actId="26606"/>
          <ac:spMkLst>
            <pc:docMk/>
            <pc:sldMk cId="822103041" sldId="287"/>
            <ac:spMk id="8" creationId="{42C91D93-014B-66D5-D263-730212C94315}"/>
          </ac:spMkLst>
        </pc:spChg>
        <pc:spChg chg="add">
          <ac:chgData name="Kai Chen" userId="ed6cae942d3ab349" providerId="LiveId" clId="{1EA37CEE-8189-411D-A6E4-A5B71BB11A05}" dt="2025-04-29T19:27:22.573" v="3237" actId="26606"/>
          <ac:spMkLst>
            <pc:docMk/>
            <pc:sldMk cId="822103041" sldId="287"/>
            <ac:spMk id="10" creationId="{9568B8C9-6702-8441-0D92-220DE92C8861}"/>
          </ac:spMkLst>
        </pc:spChg>
      </pc:sldChg>
      <pc:sldChg chg="addSp modSp add del mod setBg modClrScheme chgLayout">
        <pc:chgData name="Kai Chen" userId="ed6cae942d3ab349" providerId="LiveId" clId="{1EA37CEE-8189-411D-A6E4-A5B71BB11A05}" dt="2025-05-19T17:14:19.594" v="7815" actId="47"/>
        <pc:sldMkLst>
          <pc:docMk/>
          <pc:sldMk cId="4291044693" sldId="288"/>
        </pc:sldMkLst>
      </pc:sldChg>
      <pc:sldChg chg="addSp modSp add del mod modClrScheme chgLayout">
        <pc:chgData name="Kai Chen" userId="ed6cae942d3ab349" providerId="LiveId" clId="{1EA37CEE-8189-411D-A6E4-A5B71BB11A05}" dt="2025-05-05T22:38:37.704" v="7032" actId="2696"/>
        <pc:sldMkLst>
          <pc:docMk/>
          <pc:sldMk cId="2057555796" sldId="291"/>
        </pc:sldMkLst>
      </pc:sldChg>
      <pc:sldChg chg="modSp add mod">
        <pc:chgData name="Kai Chen" userId="ed6cae942d3ab349" providerId="LiveId" clId="{1EA37CEE-8189-411D-A6E4-A5B71BB11A05}" dt="2025-05-19T16:59:13.225" v="7779" actId="20577"/>
        <pc:sldMkLst>
          <pc:docMk/>
          <pc:sldMk cId="3049209554" sldId="291"/>
        </pc:sldMkLst>
        <pc:spChg chg="mod">
          <ac:chgData name="Kai Chen" userId="ed6cae942d3ab349" providerId="LiveId" clId="{1EA37CEE-8189-411D-A6E4-A5B71BB11A05}" dt="2025-05-19T16:59:13.225" v="7779" actId="20577"/>
          <ac:spMkLst>
            <pc:docMk/>
            <pc:sldMk cId="3049209554" sldId="291"/>
            <ac:spMk id="2" creationId="{00000000-0000-0000-0000-000000000000}"/>
          </ac:spMkLst>
        </pc:spChg>
      </pc:sldChg>
      <pc:sldChg chg="addSp delSp modSp add del mod modClrScheme chgLayout">
        <pc:chgData name="Kai Chen" userId="ed6cae942d3ab349" providerId="LiveId" clId="{1EA37CEE-8189-411D-A6E4-A5B71BB11A05}" dt="2025-04-30T02:40:51.392" v="3600" actId="47"/>
        <pc:sldMkLst>
          <pc:docMk/>
          <pc:sldMk cId="3247705326" sldId="316"/>
        </pc:sldMkLst>
      </pc:sldChg>
      <pc:sldChg chg="addSp delSp modSp del mod setBg delAnim">
        <pc:chgData name="Kai Chen" userId="ed6cae942d3ab349" providerId="LiveId" clId="{1EA37CEE-8189-411D-A6E4-A5B71BB11A05}" dt="2025-03-22T14:59:53.999" v="2715" actId="47"/>
        <pc:sldMkLst>
          <pc:docMk/>
          <pc:sldMk cId="1161430133" sldId="326"/>
        </pc:sldMkLst>
      </pc:sldChg>
      <pc:sldChg chg="addSp delSp modSp del mod setBg">
        <pc:chgData name="Kai Chen" userId="ed6cae942d3ab349" providerId="LiveId" clId="{1EA37CEE-8189-411D-A6E4-A5B71BB11A05}" dt="2025-04-29T23:10:35.431" v="3451" actId="47"/>
        <pc:sldMkLst>
          <pc:docMk/>
          <pc:sldMk cId="2846245075" sldId="327"/>
        </pc:sldMkLst>
      </pc:sldChg>
      <pc:sldChg chg="addSp delSp modSp del mod setBg delAnim">
        <pc:chgData name="Kai Chen" userId="ed6cae942d3ab349" providerId="LiveId" clId="{1EA37CEE-8189-411D-A6E4-A5B71BB11A05}" dt="2025-05-05T22:11:34.609" v="6564" actId="47"/>
        <pc:sldMkLst>
          <pc:docMk/>
          <pc:sldMk cId="280464122" sldId="329"/>
        </pc:sldMkLst>
      </pc:sldChg>
      <pc:sldChg chg="addSp delSp modSp del mod setBg delAnim">
        <pc:chgData name="Kai Chen" userId="ed6cae942d3ab349" providerId="LiveId" clId="{1EA37CEE-8189-411D-A6E4-A5B71BB11A05}" dt="2025-03-22T15:01:03.302" v="2716" actId="47"/>
        <pc:sldMkLst>
          <pc:docMk/>
          <pc:sldMk cId="4267003456" sldId="330"/>
        </pc:sldMkLst>
      </pc:sldChg>
      <pc:sldChg chg="addSp delSp modSp mod setBg modClrScheme delAnim delDesignElem chgLayout">
        <pc:chgData name="Kai Chen" userId="ed6cae942d3ab349" providerId="LiveId" clId="{1EA37CEE-8189-411D-A6E4-A5B71BB11A05}" dt="2025-05-13T00:21:01.486" v="7652" actId="20577"/>
        <pc:sldMkLst>
          <pc:docMk/>
          <pc:sldMk cId="3167954915" sldId="331"/>
        </pc:sldMkLst>
        <pc:spChg chg="mod ord">
          <ac:chgData name="Kai Chen" userId="ed6cae942d3ab349" providerId="LiveId" clId="{1EA37CEE-8189-411D-A6E4-A5B71BB11A05}" dt="2025-05-13T00:21:01.486" v="7652" actId="20577"/>
          <ac:spMkLst>
            <pc:docMk/>
            <pc:sldMk cId="3167954915" sldId="331"/>
            <ac:spMk id="2" creationId="{C59AAF1B-B47B-42D0-8EDE-D5AEDEF9B4EF}"/>
          </ac:spMkLst>
        </pc:spChg>
        <pc:spChg chg="mod ord">
          <ac:chgData name="Kai Chen" userId="ed6cae942d3ab349" providerId="LiveId" clId="{1EA37CEE-8189-411D-A6E4-A5B71BB11A05}" dt="2025-05-08T05:00:58.548" v="7162" actId="26606"/>
          <ac:spMkLst>
            <pc:docMk/>
            <pc:sldMk cId="3167954915" sldId="331"/>
            <ac:spMk id="3" creationId="{A92293E6-E2C0-45CA-A8FD-45C96823AE9A}"/>
          </ac:spMkLst>
        </pc:spChg>
        <pc:spChg chg="add">
          <ac:chgData name="Kai Chen" userId="ed6cae942d3ab349" providerId="LiveId" clId="{1EA37CEE-8189-411D-A6E4-A5B71BB11A05}" dt="2025-05-08T05:00:58.548" v="7162" actId="26606"/>
          <ac:spMkLst>
            <pc:docMk/>
            <pc:sldMk cId="3167954915" sldId="331"/>
            <ac:spMk id="29" creationId="{4065D9BE-A58D-6E8A-D4A2-5056F3C5E9CA}"/>
          </ac:spMkLst>
        </pc:spChg>
        <pc:spChg chg="add">
          <ac:chgData name="Kai Chen" userId="ed6cae942d3ab349" providerId="LiveId" clId="{1EA37CEE-8189-411D-A6E4-A5B71BB11A05}" dt="2025-05-08T05:00:58.548" v="7162" actId="26606"/>
          <ac:spMkLst>
            <pc:docMk/>
            <pc:sldMk cId="3167954915" sldId="331"/>
            <ac:spMk id="30" creationId="{A745E793-BC99-8991-71CD-53FFBB6A8F69}"/>
          </ac:spMkLst>
        </pc:spChg>
        <pc:picChg chg="add mod ord">
          <ac:chgData name="Kai Chen" userId="ed6cae942d3ab349" providerId="LiveId" clId="{1EA37CEE-8189-411D-A6E4-A5B71BB11A05}" dt="2025-05-08T05:00:58.548" v="7162" actId="26606"/>
          <ac:picMkLst>
            <pc:docMk/>
            <pc:sldMk cId="3167954915" sldId="331"/>
            <ac:picMk id="7" creationId="{E2613020-CFB5-C312-FC86-4910947AEE1B}"/>
          </ac:picMkLst>
        </pc:picChg>
      </pc:sldChg>
      <pc:sldChg chg="addSp delSp modSp del mod setBg delAnim">
        <pc:chgData name="Kai Chen" userId="ed6cae942d3ab349" providerId="LiveId" clId="{1EA37CEE-8189-411D-A6E4-A5B71BB11A05}" dt="2025-03-22T14:59:40.482" v="2714" actId="47"/>
        <pc:sldMkLst>
          <pc:docMk/>
          <pc:sldMk cId="2798667144" sldId="332"/>
        </pc:sldMkLst>
      </pc:sldChg>
      <pc:sldChg chg="addSp delSp modSp del mod ord setBg">
        <pc:chgData name="Kai Chen" userId="ed6cae942d3ab349" providerId="LiveId" clId="{1EA37CEE-8189-411D-A6E4-A5B71BB11A05}" dt="2025-04-30T02:49:08.451" v="3730" actId="47"/>
        <pc:sldMkLst>
          <pc:docMk/>
          <pc:sldMk cId="1540036826" sldId="334"/>
        </pc:sldMkLst>
      </pc:sldChg>
      <pc:sldChg chg="addSp delSp modSp del mod setBg delAnim">
        <pc:chgData name="Kai Chen" userId="ed6cae942d3ab349" providerId="LiveId" clId="{1EA37CEE-8189-411D-A6E4-A5B71BB11A05}" dt="2025-05-05T21:51:18.599" v="6290" actId="47"/>
        <pc:sldMkLst>
          <pc:docMk/>
          <pc:sldMk cId="1756779953" sldId="335"/>
        </pc:sldMkLst>
      </pc:sldChg>
      <pc:sldChg chg="addSp delSp modSp del mod modClrScheme chgLayout">
        <pc:chgData name="Kai Chen" userId="ed6cae942d3ab349" providerId="LiveId" clId="{1EA37CEE-8189-411D-A6E4-A5B71BB11A05}" dt="2025-03-22T14:42:32.425" v="2517" actId="47"/>
        <pc:sldMkLst>
          <pc:docMk/>
          <pc:sldMk cId="3517535839" sldId="335"/>
        </pc:sldMkLst>
      </pc:sldChg>
      <pc:sldChg chg="addSp delSp modSp add mod modClrScheme chgLayout">
        <pc:chgData name="Kai Chen" userId="ed6cae942d3ab349" providerId="LiveId" clId="{1EA37CEE-8189-411D-A6E4-A5B71BB11A05}" dt="2025-04-29T19:30:30.897" v="3251" actId="20577"/>
        <pc:sldMkLst>
          <pc:docMk/>
          <pc:sldMk cId="2034124965" sldId="387"/>
        </pc:sldMkLst>
        <pc:spChg chg="mod ord">
          <ac:chgData name="Kai Chen" userId="ed6cae942d3ab349" providerId="LiveId" clId="{1EA37CEE-8189-411D-A6E4-A5B71BB11A05}" dt="2025-04-29T19:30:30.897" v="3251" actId="20577"/>
          <ac:spMkLst>
            <pc:docMk/>
            <pc:sldMk cId="2034124965" sldId="387"/>
            <ac:spMk id="2" creationId="{EDC71596-ABF5-1D4C-3E3C-5D6256AB174D}"/>
          </ac:spMkLst>
        </pc:spChg>
      </pc:sldChg>
      <pc:sldChg chg="addSp modSp add mod modClrScheme chgLayout">
        <pc:chgData name="Kai Chen" userId="ed6cae942d3ab349" providerId="LiveId" clId="{1EA37CEE-8189-411D-A6E4-A5B71BB11A05}" dt="2025-04-29T20:23:46.395" v="3265" actId="1076"/>
        <pc:sldMkLst>
          <pc:docMk/>
          <pc:sldMk cId="4123457480" sldId="398"/>
        </pc:sldMkLst>
        <pc:spChg chg="mod ord">
          <ac:chgData name="Kai Chen" userId="ed6cae942d3ab349" providerId="LiveId" clId="{1EA37CEE-8189-411D-A6E4-A5B71BB11A05}" dt="2025-04-29T19:22:23.726" v="3191" actId="700"/>
          <ac:spMkLst>
            <pc:docMk/>
            <pc:sldMk cId="4123457480" sldId="398"/>
            <ac:spMk id="2" creationId="{FDAD5AAA-4EA4-11DF-B48A-1835F1643ECB}"/>
          </ac:spMkLst>
        </pc:spChg>
        <pc:spChg chg="add mod ord">
          <ac:chgData name="Kai Chen" userId="ed6cae942d3ab349" providerId="LiveId" clId="{1EA37CEE-8189-411D-A6E4-A5B71BB11A05}" dt="2025-04-29T19:22:23.726" v="3191" actId="700"/>
          <ac:spMkLst>
            <pc:docMk/>
            <pc:sldMk cId="4123457480" sldId="398"/>
            <ac:spMk id="3" creationId="{B19BB105-EC0F-6564-A4C8-9FBF44986559}"/>
          </ac:spMkLst>
        </pc:spChg>
        <pc:spChg chg="mod">
          <ac:chgData name="Kai Chen" userId="ed6cae942d3ab349" providerId="LiveId" clId="{1EA37CEE-8189-411D-A6E4-A5B71BB11A05}" dt="2025-04-29T20:23:46.395" v="3265" actId="1076"/>
          <ac:spMkLst>
            <pc:docMk/>
            <pc:sldMk cId="4123457480" sldId="398"/>
            <ac:spMk id="41988" creationId="{5665128D-36C6-8608-7D2E-F63E9E2D9FBF}"/>
          </ac:spMkLst>
        </pc:spChg>
        <pc:picChg chg="mod ord">
          <ac:chgData name="Kai Chen" userId="ed6cae942d3ab349" providerId="LiveId" clId="{1EA37CEE-8189-411D-A6E4-A5B71BB11A05}" dt="2025-04-29T19:22:23.726" v="3191" actId="700"/>
          <ac:picMkLst>
            <pc:docMk/>
            <pc:sldMk cId="4123457480" sldId="398"/>
            <ac:picMk id="41987" creationId="{399BA1F7-4EAA-7E35-17C7-F6871310D228}"/>
          </ac:picMkLst>
        </pc:picChg>
      </pc:sldChg>
      <pc:sldChg chg="modSp add mod">
        <pc:chgData name="Kai Chen" userId="ed6cae942d3ab349" providerId="LiveId" clId="{1EA37CEE-8189-411D-A6E4-A5B71BB11A05}" dt="2025-05-19T05:45:28.401" v="7724" actId="20577"/>
        <pc:sldMkLst>
          <pc:docMk/>
          <pc:sldMk cId="2890205480" sldId="440"/>
        </pc:sldMkLst>
        <pc:spChg chg="mod">
          <ac:chgData name="Kai Chen" userId="ed6cae942d3ab349" providerId="LiveId" clId="{1EA37CEE-8189-411D-A6E4-A5B71BB11A05}" dt="2025-05-19T05:45:28.401" v="7724" actId="20577"/>
          <ac:spMkLst>
            <pc:docMk/>
            <pc:sldMk cId="2890205480" sldId="440"/>
            <ac:spMk id="2" creationId="{00000000-0000-0000-0000-000000000000}"/>
          </ac:spMkLst>
        </pc:spChg>
        <pc:picChg chg="mod">
          <ac:chgData name="Kai Chen" userId="ed6cae942d3ab349" providerId="LiveId" clId="{1EA37CEE-8189-411D-A6E4-A5B71BB11A05}" dt="2025-05-12T18:30:44.418" v="7320" actId="1076"/>
          <ac:picMkLst>
            <pc:docMk/>
            <pc:sldMk cId="2890205480" sldId="440"/>
            <ac:picMk id="4" creationId="{00000000-0000-0000-0000-000000000000}"/>
          </ac:picMkLst>
        </pc:picChg>
      </pc:sldChg>
      <pc:sldChg chg="addSp delSp modSp add mod ord modClrScheme chgLayout">
        <pc:chgData name="Kai Chen" userId="ed6cae942d3ab349" providerId="LiveId" clId="{1EA37CEE-8189-411D-A6E4-A5B71BB11A05}" dt="2025-05-05T22:28:55.613" v="6926" actId="1076"/>
        <pc:sldMkLst>
          <pc:docMk/>
          <pc:sldMk cId="2378598454" sldId="973"/>
        </pc:sldMkLst>
        <pc:spChg chg="mod ord">
          <ac:chgData name="Kai Chen" userId="ed6cae942d3ab349" providerId="LiveId" clId="{1EA37CEE-8189-411D-A6E4-A5B71BB11A05}" dt="2025-05-05T22:28:43.006" v="6925" actId="20577"/>
          <ac:spMkLst>
            <pc:docMk/>
            <pc:sldMk cId="2378598454" sldId="973"/>
            <ac:spMk id="2" creationId="{00000000-0000-0000-0000-000000000000}"/>
          </ac:spMkLst>
        </pc:spChg>
        <pc:spChg chg="mod">
          <ac:chgData name="Kai Chen" userId="ed6cae942d3ab349" providerId="LiveId" clId="{1EA37CEE-8189-411D-A6E4-A5B71BB11A05}" dt="2025-05-05T22:10:45.779" v="6560" actId="1076"/>
          <ac:spMkLst>
            <pc:docMk/>
            <pc:sldMk cId="2378598454" sldId="973"/>
            <ac:spMk id="11" creationId="{50855366-E665-4A2A-9540-C6DA60C71BF1}"/>
          </ac:spMkLst>
        </pc:spChg>
        <pc:spChg chg="add mod ord">
          <ac:chgData name="Kai Chen" userId="ed6cae942d3ab349" providerId="LiveId" clId="{1EA37CEE-8189-411D-A6E4-A5B71BB11A05}" dt="2025-05-05T22:27:29.607" v="6920" actId="700"/>
          <ac:spMkLst>
            <pc:docMk/>
            <pc:sldMk cId="2378598454" sldId="973"/>
            <ac:spMk id="19" creationId="{70D8CA46-E884-5C06-659C-8AECD6B085DB}"/>
          </ac:spMkLst>
        </pc:spChg>
        <pc:picChg chg="mod">
          <ac:chgData name="Kai Chen" userId="ed6cae942d3ab349" providerId="LiveId" clId="{1EA37CEE-8189-411D-A6E4-A5B71BB11A05}" dt="2025-05-05T22:10:50.951" v="6561" actId="1076"/>
          <ac:picMkLst>
            <pc:docMk/>
            <pc:sldMk cId="2378598454" sldId="973"/>
            <ac:picMk id="4" creationId="{00000000-0000-0000-0000-000000000000}"/>
          </ac:picMkLst>
        </pc:picChg>
        <pc:picChg chg="mod">
          <ac:chgData name="Kai Chen" userId="ed6cae942d3ab349" providerId="LiveId" clId="{1EA37CEE-8189-411D-A6E4-A5B71BB11A05}" dt="2025-05-05T22:28:55.613" v="6926" actId="1076"/>
          <ac:picMkLst>
            <pc:docMk/>
            <pc:sldMk cId="2378598454" sldId="973"/>
            <ac:picMk id="1294340" creationId="{00000000-0000-0000-0000-000000000000}"/>
          </ac:picMkLst>
        </pc:picChg>
      </pc:sldChg>
      <pc:sldChg chg="addSp delSp modSp add mod setBg modClrScheme chgLayout">
        <pc:chgData name="Kai Chen" userId="ed6cae942d3ab349" providerId="LiveId" clId="{1EA37CEE-8189-411D-A6E4-A5B71BB11A05}" dt="2025-05-01T03:18:22.136" v="4702" actId="26606"/>
        <pc:sldMkLst>
          <pc:docMk/>
          <pc:sldMk cId="4174986325" sldId="975"/>
        </pc:sldMkLst>
        <pc:spChg chg="mod ord">
          <ac:chgData name="Kai Chen" userId="ed6cae942d3ab349" providerId="LiveId" clId="{1EA37CEE-8189-411D-A6E4-A5B71BB11A05}" dt="2025-05-01T03:18:22.136" v="4702" actId="26606"/>
          <ac:spMkLst>
            <pc:docMk/>
            <pc:sldMk cId="4174986325" sldId="975"/>
            <ac:spMk id="2" creationId="{6ED293AC-6E91-9B51-58F5-A55F0D881C12}"/>
          </ac:spMkLst>
        </pc:spChg>
        <pc:spChg chg="mod ord">
          <ac:chgData name="Kai Chen" userId="ed6cae942d3ab349" providerId="LiveId" clId="{1EA37CEE-8189-411D-A6E4-A5B71BB11A05}" dt="2025-05-01T03:18:22.136" v="4702" actId="26606"/>
          <ac:spMkLst>
            <pc:docMk/>
            <pc:sldMk cId="4174986325" sldId="975"/>
            <ac:spMk id="3" creationId="{F4EAD65A-5644-6C0B-AB68-CA8A4F8E95B5}"/>
          </ac:spMkLst>
        </pc:spChg>
        <pc:spChg chg="add">
          <ac:chgData name="Kai Chen" userId="ed6cae942d3ab349" providerId="LiveId" clId="{1EA37CEE-8189-411D-A6E4-A5B71BB11A05}" dt="2025-05-01T03:18:22.136" v="4702" actId="26606"/>
          <ac:spMkLst>
            <pc:docMk/>
            <pc:sldMk cId="4174986325" sldId="975"/>
            <ac:spMk id="18" creationId="{774A975B-A886-5202-0489-6965514A0D14}"/>
          </ac:spMkLst>
        </pc:spChg>
        <pc:spChg chg="add">
          <ac:chgData name="Kai Chen" userId="ed6cae942d3ab349" providerId="LiveId" clId="{1EA37CEE-8189-411D-A6E4-A5B71BB11A05}" dt="2025-05-01T03:18:22.136" v="4702" actId="26606"/>
          <ac:spMkLst>
            <pc:docMk/>
            <pc:sldMk cId="4174986325" sldId="975"/>
            <ac:spMk id="20" creationId="{34C0330F-1D4F-4552-B799-615DD237B6DE}"/>
          </ac:spMkLst>
        </pc:spChg>
        <pc:spChg chg="add">
          <ac:chgData name="Kai Chen" userId="ed6cae942d3ab349" providerId="LiveId" clId="{1EA37CEE-8189-411D-A6E4-A5B71BB11A05}" dt="2025-05-01T03:18:22.136" v="4702" actId="26606"/>
          <ac:spMkLst>
            <pc:docMk/>
            <pc:sldMk cId="4174986325" sldId="975"/>
            <ac:spMk id="22" creationId="{92BE0106-0C20-465B-A1BE-0BAC2737B1AD}"/>
          </ac:spMkLst>
        </pc:spChg>
        <pc:picChg chg="mod">
          <ac:chgData name="Kai Chen" userId="ed6cae942d3ab349" providerId="LiveId" clId="{1EA37CEE-8189-411D-A6E4-A5B71BB11A05}" dt="2025-05-01T03:18:22.136" v="4702" actId="26606"/>
          <ac:picMkLst>
            <pc:docMk/>
            <pc:sldMk cId="4174986325" sldId="975"/>
            <ac:picMk id="4" creationId="{C8A1CCFC-E4B6-286E-1C4D-92CEA4A0FF5B}"/>
          </ac:picMkLst>
        </pc:picChg>
      </pc:sldChg>
      <pc:sldChg chg="addSp delSp modSp add mod setBg modClrScheme addAnim chgLayout">
        <pc:chgData name="Kai Chen" userId="ed6cae942d3ab349" providerId="LiveId" clId="{1EA37CEE-8189-411D-A6E4-A5B71BB11A05}" dt="2025-05-01T03:18:49.378" v="4704"/>
        <pc:sldMkLst>
          <pc:docMk/>
          <pc:sldMk cId="2718186327" sldId="976"/>
        </pc:sldMkLst>
        <pc:spChg chg="mod ord">
          <ac:chgData name="Kai Chen" userId="ed6cae942d3ab349" providerId="LiveId" clId="{1EA37CEE-8189-411D-A6E4-A5B71BB11A05}" dt="2025-05-01T03:18:49.375" v="4703" actId="26606"/>
          <ac:spMkLst>
            <pc:docMk/>
            <pc:sldMk cId="2718186327" sldId="976"/>
            <ac:spMk id="2" creationId="{3B2FB8AE-C811-7155-07C8-FF7D269A2964}"/>
          </ac:spMkLst>
        </pc:spChg>
        <pc:spChg chg="add mod ord">
          <ac:chgData name="Kai Chen" userId="ed6cae942d3ab349" providerId="LiveId" clId="{1EA37CEE-8189-411D-A6E4-A5B71BB11A05}" dt="2025-05-01T03:18:49.375" v="4703" actId="26606"/>
          <ac:spMkLst>
            <pc:docMk/>
            <pc:sldMk cId="2718186327" sldId="976"/>
            <ac:spMk id="3" creationId="{353827BD-FE99-D88F-18BB-E9E7E2EE4780}"/>
          </ac:spMkLst>
        </pc:spChg>
        <pc:spChg chg="add">
          <ac:chgData name="Kai Chen" userId="ed6cae942d3ab349" providerId="LiveId" clId="{1EA37CEE-8189-411D-A6E4-A5B71BB11A05}" dt="2025-05-01T03:18:49.375" v="4703" actId="26606"/>
          <ac:spMkLst>
            <pc:docMk/>
            <pc:sldMk cId="2718186327" sldId="976"/>
            <ac:spMk id="17" creationId="{FAF3766F-DEF3-4802-BB0D-7A18EDD9704F}"/>
          </ac:spMkLst>
        </pc:spChg>
        <pc:spChg chg="add">
          <ac:chgData name="Kai Chen" userId="ed6cae942d3ab349" providerId="LiveId" clId="{1EA37CEE-8189-411D-A6E4-A5B71BB11A05}" dt="2025-05-01T03:18:49.375" v="4703" actId="26606"/>
          <ac:spMkLst>
            <pc:docMk/>
            <pc:sldMk cId="2718186327" sldId="976"/>
            <ac:spMk id="19" creationId="{DCC11005-BC53-5976-9587-FB0B62EF64BB}"/>
          </ac:spMkLst>
        </pc:spChg>
        <pc:picChg chg="mod ord">
          <ac:chgData name="Kai Chen" userId="ed6cae942d3ab349" providerId="LiveId" clId="{1EA37CEE-8189-411D-A6E4-A5B71BB11A05}" dt="2025-05-01T03:18:49.375" v="4703" actId="26606"/>
          <ac:picMkLst>
            <pc:docMk/>
            <pc:sldMk cId="2718186327" sldId="976"/>
            <ac:picMk id="4" creationId="{117C8BD5-4933-6558-416D-5AB660846233}"/>
          </ac:picMkLst>
        </pc:picChg>
        <pc:picChg chg="mod">
          <ac:chgData name="Kai Chen" userId="ed6cae942d3ab349" providerId="LiveId" clId="{1EA37CEE-8189-411D-A6E4-A5B71BB11A05}" dt="2025-05-01T03:18:49.375" v="4703" actId="26606"/>
          <ac:picMkLst>
            <pc:docMk/>
            <pc:sldMk cId="2718186327" sldId="976"/>
            <ac:picMk id="5" creationId="{F6119691-CAAB-D8D8-1472-3D9B65F1B743}"/>
          </ac:picMkLst>
        </pc:picChg>
      </pc:sldChg>
      <pc:sldChg chg="addSp delSp modSp add del mod modClrScheme chgLayout">
        <pc:chgData name="Kai Chen" userId="ed6cae942d3ab349" providerId="LiveId" clId="{1EA37CEE-8189-411D-A6E4-A5B71BB11A05}" dt="2025-05-19T16:57:12.434" v="7767" actId="20577"/>
        <pc:sldMkLst>
          <pc:docMk/>
          <pc:sldMk cId="1840502642" sldId="979"/>
        </pc:sldMkLst>
        <pc:spChg chg="mod ord">
          <ac:chgData name="Kai Chen" userId="ed6cae942d3ab349" providerId="LiveId" clId="{1EA37CEE-8189-411D-A6E4-A5B71BB11A05}" dt="2025-05-19T16:57:12.434" v="7767" actId="20577"/>
          <ac:spMkLst>
            <pc:docMk/>
            <pc:sldMk cId="1840502642" sldId="979"/>
            <ac:spMk id="2" creationId="{380C6008-B3E1-DE4C-BC04-2656FC25D8FE}"/>
          </ac:spMkLst>
        </pc:spChg>
        <pc:spChg chg="mod">
          <ac:chgData name="Kai Chen" userId="ed6cae942d3ab349" providerId="LiveId" clId="{1EA37CEE-8189-411D-A6E4-A5B71BB11A05}" dt="2025-04-29T20:27:19.886" v="3284" actId="1076"/>
          <ac:spMkLst>
            <pc:docMk/>
            <pc:sldMk cId="1840502642" sldId="979"/>
            <ac:spMk id="3" creationId="{09186E6C-6E3D-2F2D-9B22-94BAF39AA3E6}"/>
          </ac:spMkLst>
        </pc:spChg>
        <pc:spChg chg="mod">
          <ac:chgData name="Kai Chen" userId="ed6cae942d3ab349" providerId="LiveId" clId="{1EA37CEE-8189-411D-A6E4-A5B71BB11A05}" dt="2025-04-29T20:26:34.354" v="3277" actId="1076"/>
          <ac:spMkLst>
            <pc:docMk/>
            <pc:sldMk cId="1840502642" sldId="979"/>
            <ac:spMk id="4" creationId="{5FB55690-B491-B3C3-DDFF-83DECDA87358}"/>
          </ac:spMkLst>
        </pc:spChg>
        <pc:spChg chg="mod">
          <ac:chgData name="Kai Chen" userId="ed6cae942d3ab349" providerId="LiveId" clId="{1EA37CEE-8189-411D-A6E4-A5B71BB11A05}" dt="2025-04-29T20:26:39.891" v="3278" actId="1076"/>
          <ac:spMkLst>
            <pc:docMk/>
            <pc:sldMk cId="1840502642" sldId="979"/>
            <ac:spMk id="6" creationId="{C4DC9EBC-B13F-E882-EF63-315CB6498125}"/>
          </ac:spMkLst>
        </pc:spChg>
        <pc:spChg chg="mod">
          <ac:chgData name="Kai Chen" userId="ed6cae942d3ab349" providerId="LiveId" clId="{1EA37CEE-8189-411D-A6E4-A5B71BB11A05}" dt="2025-04-29T20:26:49.071" v="3279" actId="1076"/>
          <ac:spMkLst>
            <pc:docMk/>
            <pc:sldMk cId="1840502642" sldId="979"/>
            <ac:spMk id="7" creationId="{C4E1A305-D598-403E-4D18-5386EC89574B}"/>
          </ac:spMkLst>
        </pc:spChg>
        <pc:spChg chg="mod">
          <ac:chgData name="Kai Chen" userId="ed6cae942d3ab349" providerId="LiveId" clId="{1EA37CEE-8189-411D-A6E4-A5B71BB11A05}" dt="2025-04-29T20:26:55.495" v="3280" actId="1076"/>
          <ac:spMkLst>
            <pc:docMk/>
            <pc:sldMk cId="1840502642" sldId="979"/>
            <ac:spMk id="9" creationId="{B86F07B5-0F17-FC9C-0F28-BA5F5284946A}"/>
          </ac:spMkLst>
        </pc:spChg>
        <pc:spChg chg="mod">
          <ac:chgData name="Kai Chen" userId="ed6cae942d3ab349" providerId="LiveId" clId="{1EA37CEE-8189-411D-A6E4-A5B71BB11A05}" dt="2025-04-29T20:27:30.515" v="3285" actId="1076"/>
          <ac:spMkLst>
            <pc:docMk/>
            <pc:sldMk cId="1840502642" sldId="979"/>
            <ac:spMk id="10" creationId="{CB858232-38BB-AD99-1BB6-E09C763D4B9B}"/>
          </ac:spMkLst>
        </pc:spChg>
        <pc:spChg chg="mod">
          <ac:chgData name="Kai Chen" userId="ed6cae942d3ab349" providerId="LiveId" clId="{1EA37CEE-8189-411D-A6E4-A5B71BB11A05}" dt="2025-04-29T20:27:05.215" v="3281" actId="1076"/>
          <ac:spMkLst>
            <pc:docMk/>
            <pc:sldMk cId="1840502642" sldId="979"/>
            <ac:spMk id="11" creationId="{3A530C12-4625-0166-6167-6A67E4634BE0}"/>
          </ac:spMkLst>
        </pc:spChg>
        <pc:picChg chg="mod ord">
          <ac:chgData name="Kai Chen" userId="ed6cae942d3ab349" providerId="LiveId" clId="{1EA37CEE-8189-411D-A6E4-A5B71BB11A05}" dt="2025-04-29T20:27:14.868" v="3283" actId="1076"/>
          <ac:picMkLst>
            <pc:docMk/>
            <pc:sldMk cId="1840502642" sldId="979"/>
            <ac:picMk id="8" creationId="{A46AC329-737E-650C-AFF9-8D297B37681F}"/>
          </ac:picMkLst>
        </pc:picChg>
      </pc:sldChg>
      <pc:sldChg chg="addSp modSp add mod setBg modClrScheme chgLayout">
        <pc:chgData name="Kai Chen" userId="ed6cae942d3ab349" providerId="LiveId" clId="{1EA37CEE-8189-411D-A6E4-A5B71BB11A05}" dt="2025-04-29T20:33:29.305" v="3298" actId="26606"/>
        <pc:sldMkLst>
          <pc:docMk/>
          <pc:sldMk cId="2341799177" sldId="983"/>
        </pc:sldMkLst>
        <pc:spChg chg="mod ord">
          <ac:chgData name="Kai Chen" userId="ed6cae942d3ab349" providerId="LiveId" clId="{1EA37CEE-8189-411D-A6E4-A5B71BB11A05}" dt="2025-04-29T20:33:29.305" v="3298" actId="26606"/>
          <ac:spMkLst>
            <pc:docMk/>
            <pc:sldMk cId="2341799177" sldId="983"/>
            <ac:spMk id="2" creationId="{788FE6F9-0B81-D56E-315C-B9EFE22FFDD5}"/>
          </ac:spMkLst>
        </pc:spChg>
        <pc:spChg chg="mod ord">
          <ac:chgData name="Kai Chen" userId="ed6cae942d3ab349" providerId="LiveId" clId="{1EA37CEE-8189-411D-A6E4-A5B71BB11A05}" dt="2025-04-29T20:33:29.305" v="3298" actId="26606"/>
          <ac:spMkLst>
            <pc:docMk/>
            <pc:sldMk cId="2341799177" sldId="983"/>
            <ac:spMk id="3" creationId="{D61E21B9-7735-096B-A933-5746099962AD}"/>
          </ac:spMkLst>
        </pc:spChg>
        <pc:spChg chg="add">
          <ac:chgData name="Kai Chen" userId="ed6cae942d3ab349" providerId="LiveId" clId="{1EA37CEE-8189-411D-A6E4-A5B71BB11A05}" dt="2025-04-29T20:33:29.305" v="3298" actId="26606"/>
          <ac:spMkLst>
            <pc:docMk/>
            <pc:sldMk cId="2341799177" sldId="983"/>
            <ac:spMk id="8" creationId="{42C91D93-014B-66D5-D263-730212C94315}"/>
          </ac:spMkLst>
        </pc:spChg>
        <pc:spChg chg="add">
          <ac:chgData name="Kai Chen" userId="ed6cae942d3ab349" providerId="LiveId" clId="{1EA37CEE-8189-411D-A6E4-A5B71BB11A05}" dt="2025-04-29T20:33:29.305" v="3298" actId="26606"/>
          <ac:spMkLst>
            <pc:docMk/>
            <pc:sldMk cId="2341799177" sldId="983"/>
            <ac:spMk id="10" creationId="{9568B8C9-6702-8441-0D92-220DE92C8861}"/>
          </ac:spMkLst>
        </pc:spChg>
      </pc:sldChg>
      <pc:sldChg chg="addSp delSp modSp add mod setBg modClrScheme chgLayout">
        <pc:chgData name="Kai Chen" userId="ed6cae942d3ab349" providerId="LiveId" clId="{1EA37CEE-8189-411D-A6E4-A5B71BB11A05}" dt="2025-05-01T03:29:15.852" v="4705" actId="26606"/>
        <pc:sldMkLst>
          <pc:docMk/>
          <pc:sldMk cId="3608068449" sldId="984"/>
        </pc:sldMkLst>
        <pc:spChg chg="mod or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2" creationId="{1D47DE7C-B36E-6033-E677-21B0BA6D4D8B}"/>
          </ac:spMkLst>
        </pc:spChg>
        <pc:spChg chg="mod or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3" creationId="{99801609-A659-81F3-9EA5-D42A09249E61}"/>
          </ac:spMkLst>
        </pc:spChg>
        <pc:spChg chg="ad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17" creationId="{774A975B-A886-5202-0489-6965514A0D14}"/>
          </ac:spMkLst>
        </pc:spChg>
        <pc:spChg chg="ad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19" creationId="{AA083F47-750E-A41F-1E5A-EFB054507C70}"/>
          </ac:spMkLst>
        </pc:spChg>
        <pc:spChg chg="ad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21" creationId="{E1ABDA4C-062F-4E88-A079-2279A6477C12}"/>
          </ac:spMkLst>
        </pc:spChg>
        <pc:spChg chg="add">
          <ac:chgData name="Kai Chen" userId="ed6cae942d3ab349" providerId="LiveId" clId="{1EA37CEE-8189-411D-A6E4-A5B71BB11A05}" dt="2025-05-01T03:29:15.852" v="4705" actId="26606"/>
          <ac:spMkLst>
            <pc:docMk/>
            <pc:sldMk cId="3608068449" sldId="984"/>
            <ac:spMk id="23" creationId="{887F59F2-5FBC-40CD-AD35-376AECE49EA6}"/>
          </ac:spMkLst>
        </pc:spChg>
      </pc:sldChg>
      <pc:sldChg chg="addSp delSp modSp add mod modClrScheme chgLayout">
        <pc:chgData name="Kai Chen" userId="ed6cae942d3ab349" providerId="LiveId" clId="{1EA37CEE-8189-411D-A6E4-A5B71BB11A05}" dt="2025-04-29T20:48:55.329" v="3357" actId="1076"/>
        <pc:sldMkLst>
          <pc:docMk/>
          <pc:sldMk cId="3571941704" sldId="1008"/>
        </pc:sldMkLst>
        <pc:spChg chg="mod ord">
          <ac:chgData name="Kai Chen" userId="ed6cae942d3ab349" providerId="LiveId" clId="{1EA37CEE-8189-411D-A6E4-A5B71BB11A05}" dt="2025-04-29T20:48:28.010" v="3354" actId="700"/>
          <ac:spMkLst>
            <pc:docMk/>
            <pc:sldMk cId="3571941704" sldId="1008"/>
            <ac:spMk id="2" creationId="{636E2CF9-4261-5699-9352-93630CC97D32}"/>
          </ac:spMkLst>
        </pc:spChg>
        <pc:spChg chg="mod">
          <ac:chgData name="Kai Chen" userId="ed6cae942d3ab349" providerId="LiveId" clId="{1EA37CEE-8189-411D-A6E4-A5B71BB11A05}" dt="2025-04-29T20:48:39.636" v="3355" actId="1076"/>
          <ac:spMkLst>
            <pc:docMk/>
            <pc:sldMk cId="3571941704" sldId="1008"/>
            <ac:spMk id="6" creationId="{6F29DDCB-704D-DBDE-0F11-D4C9E457C7EC}"/>
          </ac:spMkLst>
        </pc:spChg>
        <pc:spChg chg="mod">
          <ac:chgData name="Kai Chen" userId="ed6cae942d3ab349" providerId="LiveId" clId="{1EA37CEE-8189-411D-A6E4-A5B71BB11A05}" dt="2025-04-29T20:48:44.844" v="3356" actId="1076"/>
          <ac:spMkLst>
            <pc:docMk/>
            <pc:sldMk cId="3571941704" sldId="1008"/>
            <ac:spMk id="7" creationId="{BDD9414A-5EAE-69FE-469C-CAC939D60203}"/>
          </ac:spMkLst>
        </pc:spChg>
        <pc:spChg chg="mod">
          <ac:chgData name="Kai Chen" userId="ed6cae942d3ab349" providerId="LiveId" clId="{1EA37CEE-8189-411D-A6E4-A5B71BB11A05}" dt="2025-04-29T20:48:55.329" v="3357" actId="1076"/>
          <ac:spMkLst>
            <pc:docMk/>
            <pc:sldMk cId="3571941704" sldId="1008"/>
            <ac:spMk id="8" creationId="{3D238D97-6261-7B91-A799-47B01EFE069B}"/>
          </ac:spMkLst>
        </pc:spChg>
        <pc:picChg chg="mod ord">
          <ac:chgData name="Kai Chen" userId="ed6cae942d3ab349" providerId="LiveId" clId="{1EA37CEE-8189-411D-A6E4-A5B71BB11A05}" dt="2025-04-29T20:48:28.010" v="3354" actId="700"/>
          <ac:picMkLst>
            <pc:docMk/>
            <pc:sldMk cId="3571941704" sldId="1008"/>
            <ac:picMk id="5" creationId="{C0662685-2EF6-7056-48DB-95A813814F44}"/>
          </ac:picMkLst>
        </pc:picChg>
      </pc:sldChg>
      <pc:sldChg chg="addSp modSp add del mod modClrScheme chgLayout">
        <pc:chgData name="Kai Chen" userId="ed6cae942d3ab349" providerId="LiveId" clId="{1EA37CEE-8189-411D-A6E4-A5B71BB11A05}" dt="2025-05-01T03:31:57.262" v="4706" actId="47"/>
        <pc:sldMkLst>
          <pc:docMk/>
          <pc:sldMk cId="4171396587" sldId="1009"/>
        </pc:sldMkLst>
      </pc:sldChg>
      <pc:sldChg chg="addSp modSp add del mod modClrScheme chgLayout">
        <pc:chgData name="Kai Chen" userId="ed6cae942d3ab349" providerId="LiveId" clId="{1EA37CEE-8189-411D-A6E4-A5B71BB11A05}" dt="2025-05-01T04:10:24.361" v="4725" actId="47"/>
        <pc:sldMkLst>
          <pc:docMk/>
          <pc:sldMk cId="264421814" sldId="1010"/>
        </pc:sldMkLst>
      </pc:sldChg>
      <pc:sldChg chg="addSp delSp modSp add del mod setBg modClrScheme chgLayout">
        <pc:chgData name="Kai Chen" userId="ed6cae942d3ab349" providerId="LiveId" clId="{1EA37CEE-8189-411D-A6E4-A5B71BB11A05}" dt="2025-05-01T04:10:24.361" v="4725" actId="47"/>
        <pc:sldMkLst>
          <pc:docMk/>
          <pc:sldMk cId="2249261961" sldId="1011"/>
        </pc:sldMkLst>
      </pc:sldChg>
      <pc:sldChg chg="addSp delSp modSp add del mod setBg chgLayout">
        <pc:chgData name="Kai Chen" userId="ed6cae942d3ab349" providerId="LiveId" clId="{1EA37CEE-8189-411D-A6E4-A5B71BB11A05}" dt="2025-05-05T21:41:07.579" v="6229" actId="47"/>
        <pc:sldMkLst>
          <pc:docMk/>
          <pc:sldMk cId="2066413731" sldId="1014"/>
        </pc:sldMkLst>
      </pc:sldChg>
      <pc:sldChg chg="addSp delSp modSp add del mod setBg chgLayout">
        <pc:chgData name="Kai Chen" userId="ed6cae942d3ab349" providerId="LiveId" clId="{1EA37CEE-8189-411D-A6E4-A5B71BB11A05}" dt="2025-05-05T21:45:46.359" v="6248" actId="47"/>
        <pc:sldMkLst>
          <pc:docMk/>
          <pc:sldMk cId="1804711511" sldId="1016"/>
        </pc:sldMkLst>
      </pc:sldChg>
      <pc:sldChg chg="add">
        <pc:chgData name="Kai Chen" userId="ed6cae942d3ab349" providerId="LiveId" clId="{1EA37CEE-8189-411D-A6E4-A5B71BB11A05}" dt="2025-05-05T22:38:47.312" v="7036"/>
        <pc:sldMkLst>
          <pc:docMk/>
          <pc:sldMk cId="2661390069" sldId="1021"/>
        </pc:sldMkLst>
      </pc:sldChg>
      <pc:sldChg chg="modSp add del mod ord">
        <pc:chgData name="Kai Chen" userId="ed6cae942d3ab349" providerId="LiveId" clId="{1EA37CEE-8189-411D-A6E4-A5B71BB11A05}" dt="2025-05-05T22:38:37.704" v="7032" actId="2696"/>
        <pc:sldMkLst>
          <pc:docMk/>
          <pc:sldMk cId="3025217921" sldId="1021"/>
        </pc:sldMkLst>
      </pc:sldChg>
      <pc:sldChg chg="delSp modSp mod delAnim chgLayout">
        <pc:chgData name="Kai Chen" userId="ed6cae942d3ab349" providerId="LiveId" clId="{1EA37CEE-8189-411D-A6E4-A5B71BB11A05}" dt="2025-05-13T00:07:52.177" v="7379" actId="1076"/>
        <pc:sldMkLst>
          <pc:docMk/>
          <pc:sldMk cId="1775117192" sldId="1477"/>
        </pc:sldMkLst>
        <pc:spChg chg="mod ord">
          <ac:chgData name="Kai Chen" userId="ed6cae942d3ab349" providerId="LiveId" clId="{1EA37CEE-8189-411D-A6E4-A5B71BB11A05}" dt="2025-05-08T04:48:06.515" v="7131" actId="20577"/>
          <ac:spMkLst>
            <pc:docMk/>
            <pc:sldMk cId="1775117192" sldId="1477"/>
            <ac:spMk id="2" creationId="{52D8C32E-A61C-4C1B-B835-94DDE44CA085}"/>
          </ac:spMkLst>
        </pc:spChg>
        <pc:spChg chg="mod">
          <ac:chgData name="Kai Chen" userId="ed6cae942d3ab349" providerId="LiveId" clId="{1EA37CEE-8189-411D-A6E4-A5B71BB11A05}" dt="2025-05-13T00:07:22.972" v="7375" actId="1076"/>
          <ac:spMkLst>
            <pc:docMk/>
            <pc:sldMk cId="1775117192" sldId="1477"/>
            <ac:spMk id="9" creationId="{6128AFF1-06D2-474B-9408-E46FDA4839D4}"/>
          </ac:spMkLst>
        </pc:spChg>
        <pc:spChg chg="mod">
          <ac:chgData name="Kai Chen" userId="ed6cae942d3ab349" providerId="LiveId" clId="{1EA37CEE-8189-411D-A6E4-A5B71BB11A05}" dt="2025-05-13T00:07:32.310" v="7376" actId="1076"/>
          <ac:spMkLst>
            <pc:docMk/>
            <pc:sldMk cId="1775117192" sldId="1477"/>
            <ac:spMk id="10" creationId="{BDF22D7E-F224-4668-8C62-549EA770B3BB}"/>
          </ac:spMkLst>
        </pc:spChg>
        <pc:spChg chg="mod">
          <ac:chgData name="Kai Chen" userId="ed6cae942d3ab349" providerId="LiveId" clId="{1EA37CEE-8189-411D-A6E4-A5B71BB11A05}" dt="2025-05-13T00:07:45.995" v="7378" actId="1076"/>
          <ac:spMkLst>
            <pc:docMk/>
            <pc:sldMk cId="1775117192" sldId="1477"/>
            <ac:spMk id="11" creationId="{688A798A-5769-48CB-B81A-51D0A05B8087}"/>
          </ac:spMkLst>
        </pc:spChg>
        <pc:picChg chg="mod ord modCrop">
          <ac:chgData name="Kai Chen" userId="ed6cae942d3ab349" providerId="LiveId" clId="{1EA37CEE-8189-411D-A6E4-A5B71BB11A05}" dt="2025-05-13T00:07:52.177" v="7379" actId="1076"/>
          <ac:picMkLst>
            <pc:docMk/>
            <pc:sldMk cId="1775117192" sldId="1477"/>
            <ac:picMk id="5" creationId="{DAC7CED1-02AA-4978-AEF3-C2C1369898AC}"/>
          </ac:picMkLst>
        </pc:picChg>
        <pc:picChg chg="mod">
          <ac:chgData name="Kai Chen" userId="ed6cae942d3ab349" providerId="LiveId" clId="{1EA37CEE-8189-411D-A6E4-A5B71BB11A05}" dt="2025-04-30T02:43:18.511" v="3603" actId="14100"/>
          <ac:picMkLst>
            <pc:docMk/>
            <pc:sldMk cId="1775117192" sldId="1477"/>
            <ac:picMk id="7" creationId="{CF06E4DA-3692-467E-8E8E-73004ADE24B1}"/>
          </ac:picMkLst>
        </pc:picChg>
      </pc:sldChg>
      <pc:sldChg chg="addSp delSp modSp mod modAnim setClrOvrMap modNotesTx">
        <pc:chgData name="Kai Chen" userId="ed6cae942d3ab349" providerId="LiveId" clId="{1EA37CEE-8189-411D-A6E4-A5B71BB11A05}" dt="2025-05-12T23:59:37.481" v="7369" actId="26606"/>
        <pc:sldMkLst>
          <pc:docMk/>
          <pc:sldMk cId="3090156278" sldId="2561"/>
        </pc:sldMkLst>
        <pc:spChg chg="mod">
          <ac:chgData name="Kai Chen" userId="ed6cae942d3ab349" providerId="LiveId" clId="{1EA37CEE-8189-411D-A6E4-A5B71BB11A05}" dt="2025-05-12T23:59:37.481" v="7369" actId="26606"/>
          <ac:spMkLst>
            <pc:docMk/>
            <pc:sldMk cId="3090156278" sldId="2561"/>
            <ac:spMk id="2" creationId="{B270137D-D9CD-B94A-2DBD-FE7982C61BD2}"/>
          </ac:spMkLst>
        </pc:spChg>
        <pc:spChg chg="mod">
          <ac:chgData name="Kai Chen" userId="ed6cae942d3ab349" providerId="LiveId" clId="{1EA37CEE-8189-411D-A6E4-A5B71BB11A05}" dt="2025-05-12T23:59:37.481" v="7369" actId="26606"/>
          <ac:spMkLst>
            <pc:docMk/>
            <pc:sldMk cId="3090156278" sldId="2561"/>
            <ac:spMk id="3" creationId="{FAC74E39-03CA-0BB9-8A5E-E27A333FA7C4}"/>
          </ac:spMkLst>
        </pc:spChg>
        <pc:spChg chg="add del">
          <ac:chgData name="Kai Chen" userId="ed6cae942d3ab349" providerId="LiveId" clId="{1EA37CEE-8189-411D-A6E4-A5B71BB11A05}" dt="2025-05-12T23:59:37.481" v="7369" actId="26606"/>
          <ac:spMkLst>
            <pc:docMk/>
            <pc:sldMk cId="3090156278" sldId="2561"/>
            <ac:spMk id="16" creationId="{E20BB609-EF92-42DB-836C-0699A590B5CF}"/>
          </ac:spMkLst>
        </pc:spChg>
        <pc:spChg chg="add del">
          <ac:chgData name="Kai Chen" userId="ed6cae942d3ab349" providerId="LiveId" clId="{1EA37CEE-8189-411D-A6E4-A5B71BB11A05}" dt="2025-05-12T23:59:37.481" v="7369" actId="26606"/>
          <ac:spMkLst>
            <pc:docMk/>
            <pc:sldMk cId="3090156278" sldId="2561"/>
            <ac:spMk id="18" creationId="{67B3E2DB-180D-4752-BBB6-987822D6BC7D}"/>
          </ac:spMkLst>
        </pc:spChg>
        <pc:spChg chg="add del">
          <ac:chgData name="Kai Chen" userId="ed6cae942d3ab349" providerId="LiveId" clId="{1EA37CEE-8189-411D-A6E4-A5B71BB11A05}" dt="2025-05-12T23:59:37.481" v="7369" actId="26606"/>
          <ac:spMkLst>
            <pc:docMk/>
            <pc:sldMk cId="3090156278" sldId="2561"/>
            <ac:spMk id="20" creationId="{B2C335F7-F61C-4EB4-80F2-4B1438FE66BB}"/>
          </ac:spMkLst>
        </pc:spChg>
        <pc:picChg chg="add mod ord">
          <ac:chgData name="Kai Chen" userId="ed6cae942d3ab349" providerId="LiveId" clId="{1EA37CEE-8189-411D-A6E4-A5B71BB11A05}" dt="2025-05-12T23:59:37.481" v="7369" actId="26606"/>
          <ac:picMkLst>
            <pc:docMk/>
            <pc:sldMk cId="3090156278" sldId="2561"/>
            <ac:picMk id="5" creationId="{6A51897E-5B43-DA5B-FB79-49891A7196A0}"/>
          </ac:picMkLst>
        </pc:picChg>
      </pc:sldChg>
      <pc:sldChg chg="modSp del">
        <pc:chgData name="Kai Chen" userId="ed6cae942d3ab349" providerId="LiveId" clId="{1EA37CEE-8189-411D-A6E4-A5B71BB11A05}" dt="2025-04-29T20:52:05.146" v="3366" actId="47"/>
        <pc:sldMkLst>
          <pc:docMk/>
          <pc:sldMk cId="1289887046" sldId="2562"/>
        </pc:sldMkLst>
      </pc:sldChg>
      <pc:sldChg chg="addSp delSp modSp del mod setClrOvrMap delDesignElem chgLayout">
        <pc:chgData name="Kai Chen" userId="ed6cae942d3ab349" providerId="LiveId" clId="{1EA37CEE-8189-411D-A6E4-A5B71BB11A05}" dt="2025-04-29T20:52:05.146" v="3366" actId="47"/>
        <pc:sldMkLst>
          <pc:docMk/>
          <pc:sldMk cId="1708849441" sldId="2563"/>
        </pc:sldMkLst>
      </pc:sldChg>
      <pc:sldChg chg="modSp del mod">
        <pc:chgData name="Kai Chen" userId="ed6cae942d3ab349" providerId="LiveId" clId="{1EA37CEE-8189-411D-A6E4-A5B71BB11A05}" dt="2025-04-29T20:52:05.146" v="3366" actId="47"/>
        <pc:sldMkLst>
          <pc:docMk/>
          <pc:sldMk cId="1108825814" sldId="2564"/>
        </pc:sldMkLst>
      </pc:sldChg>
      <pc:sldChg chg="addSp delSp modSp del mod modAnim">
        <pc:chgData name="Kai Chen" userId="ed6cae942d3ab349" providerId="LiveId" clId="{1EA37CEE-8189-411D-A6E4-A5B71BB11A05}" dt="2025-05-05T22:48:27.019" v="7115" actId="47"/>
        <pc:sldMkLst>
          <pc:docMk/>
          <pc:sldMk cId="1713644675" sldId="2565"/>
        </pc:sldMkLst>
      </pc:sldChg>
      <pc:sldChg chg="addSp delSp modSp mod modClrScheme modAnim setClrOvrMap delDesignElem chgLayout">
        <pc:chgData name="Kai Chen" userId="ed6cae942d3ab349" providerId="LiveId" clId="{1EA37CEE-8189-411D-A6E4-A5B71BB11A05}" dt="2025-05-19T17:22:40.007" v="7850" actId="20577"/>
        <pc:sldMkLst>
          <pc:docMk/>
          <pc:sldMk cId="2873675550" sldId="2566"/>
        </pc:sldMkLst>
        <pc:spChg chg="mod ord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2" creationId="{09CB9236-871C-21E4-86DA-FAECF19EA505}"/>
          </ac:spMkLst>
        </pc:spChg>
        <pc:spChg chg="add mod ord">
          <ac:chgData name="Kai Chen" userId="ed6cae942d3ab349" providerId="LiveId" clId="{1EA37CEE-8189-411D-A6E4-A5B71BB11A05}" dt="2025-05-19T17:22:40.007" v="7850" actId="20577"/>
          <ac:spMkLst>
            <pc:docMk/>
            <pc:sldMk cId="2873675550" sldId="2566"/>
            <ac:spMk id="4" creationId="{34298AC0-A26B-576A-A811-11C9F371D9FB}"/>
          </ac:spMkLst>
        </pc:spChg>
        <pc:spChg chg="add del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9" creationId="{4E17AA97-89A7-45C1-B813-BFF6C23D79E1}"/>
          </ac:spMkLst>
        </pc:spChg>
        <pc:spChg chg="add del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11" creationId="{33AC4FE1-D370-43A6-96C5-076716BB1E76}"/>
          </ac:spMkLst>
        </pc:spChg>
        <pc:spChg chg="add del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13" creationId="{4A3D569D-D3A6-49CA-A483-291E95DACA14}"/>
          </ac:spMkLst>
        </pc:spChg>
        <pc:spChg chg="add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20" creationId="{9E10BDB4-64F2-477D-A03B-9F8352D5E02E}"/>
          </ac:spMkLst>
        </pc:spChg>
        <pc:spChg chg="add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22" creationId="{887F59F2-5FBC-40CD-AD35-376AECE49EA6}"/>
          </ac:spMkLst>
        </pc:spChg>
        <pc:spChg chg="add">
          <ac:chgData name="Kai Chen" userId="ed6cae942d3ab349" providerId="LiveId" clId="{1EA37CEE-8189-411D-A6E4-A5B71BB11A05}" dt="2025-05-19T17:20:39.100" v="7846" actId="26606"/>
          <ac:spMkLst>
            <pc:docMk/>
            <pc:sldMk cId="2873675550" sldId="2566"/>
            <ac:spMk id="24" creationId="{7271C494-8107-3D61-D611-4FBC7C22A2B8}"/>
          </ac:spMkLst>
        </pc:spChg>
        <pc:picChg chg="add">
          <ac:chgData name="Kai Chen" userId="ed6cae942d3ab349" providerId="LiveId" clId="{1EA37CEE-8189-411D-A6E4-A5B71BB11A05}" dt="2025-05-19T17:20:39.100" v="7846" actId="26606"/>
          <ac:picMkLst>
            <pc:docMk/>
            <pc:sldMk cId="2873675550" sldId="2566"/>
            <ac:picMk id="17" creationId="{5340476A-305B-7A64-1C30-9783B893A113}"/>
          </ac:picMkLst>
        </pc:picChg>
      </pc:sldChg>
      <pc:sldChg chg="addSp delSp modSp mod modClrScheme delDesignElem chgLayout">
        <pc:chgData name="Kai Chen" userId="ed6cae942d3ab349" providerId="LiveId" clId="{1EA37CEE-8189-411D-A6E4-A5B71BB11A05}" dt="2025-05-05T22:31:01.979" v="6941" actId="26606"/>
        <pc:sldMkLst>
          <pc:docMk/>
          <pc:sldMk cId="1862427460" sldId="2567"/>
        </pc:sldMkLst>
        <pc:spChg chg="mod ord">
          <ac:chgData name="Kai Chen" userId="ed6cae942d3ab349" providerId="LiveId" clId="{1EA37CEE-8189-411D-A6E4-A5B71BB11A05}" dt="2025-05-05T22:31:01.979" v="6941" actId="26606"/>
          <ac:spMkLst>
            <pc:docMk/>
            <pc:sldMk cId="1862427460" sldId="2567"/>
            <ac:spMk id="2" creationId="{562FDED7-F906-F661-FA47-9B73B28F5852}"/>
          </ac:spMkLst>
        </pc:spChg>
        <pc:spChg chg="mod ord">
          <ac:chgData name="Kai Chen" userId="ed6cae942d3ab349" providerId="LiveId" clId="{1EA37CEE-8189-411D-A6E4-A5B71BB11A05}" dt="2025-05-05T22:31:01.979" v="6941" actId="26606"/>
          <ac:spMkLst>
            <pc:docMk/>
            <pc:sldMk cId="1862427460" sldId="2567"/>
            <ac:spMk id="4" creationId="{D5B0EB21-C734-1B0B-7528-21F319846BA9}"/>
          </ac:spMkLst>
        </pc:spChg>
        <pc:spChg chg="add">
          <ac:chgData name="Kai Chen" userId="ed6cae942d3ab349" providerId="LiveId" clId="{1EA37CEE-8189-411D-A6E4-A5B71BB11A05}" dt="2025-05-05T22:31:01.979" v="6941" actId="26606"/>
          <ac:spMkLst>
            <pc:docMk/>
            <pc:sldMk cId="1862427460" sldId="2567"/>
            <ac:spMk id="9" creationId="{AD1BDCCC-E676-2A7E-BE11-2B8C23DB287F}"/>
          </ac:spMkLst>
        </pc:spChg>
        <pc:spChg chg="add">
          <ac:chgData name="Kai Chen" userId="ed6cae942d3ab349" providerId="LiveId" clId="{1EA37CEE-8189-411D-A6E4-A5B71BB11A05}" dt="2025-05-05T22:31:01.979" v="6941" actId="26606"/>
          <ac:spMkLst>
            <pc:docMk/>
            <pc:sldMk cId="1862427460" sldId="2567"/>
            <ac:spMk id="10" creationId="{781C97B1-8A09-6383-8C65-A3B73577816A}"/>
          </ac:spMkLst>
        </pc:spChg>
        <pc:picChg chg="add mod ord">
          <ac:chgData name="Kai Chen" userId="ed6cae942d3ab349" providerId="LiveId" clId="{1EA37CEE-8189-411D-A6E4-A5B71BB11A05}" dt="2025-05-05T22:31:01.979" v="6941" actId="26606"/>
          <ac:picMkLst>
            <pc:docMk/>
            <pc:sldMk cId="1862427460" sldId="2567"/>
            <ac:picMk id="7" creationId="{99F8B09E-8BB1-16A4-7863-5215A1E80253}"/>
          </ac:picMkLst>
        </pc:picChg>
      </pc:sldChg>
      <pc:sldChg chg="addSp delSp modSp del mod modClrScheme delDesignElem chgLayout">
        <pc:chgData name="Kai Chen" userId="ed6cae942d3ab349" providerId="LiveId" clId="{1EA37CEE-8189-411D-A6E4-A5B71BB11A05}" dt="2025-05-05T22:05:25.339" v="6547" actId="47"/>
        <pc:sldMkLst>
          <pc:docMk/>
          <pc:sldMk cId="3572701728" sldId="2568"/>
        </pc:sldMkLst>
      </pc:sldChg>
      <pc:sldChg chg="modSp del mod">
        <pc:chgData name="Kai Chen" userId="ed6cae942d3ab349" providerId="LiveId" clId="{1EA37CEE-8189-411D-A6E4-A5B71BB11A05}" dt="2025-03-22T13:58:14.738" v="1528" actId="47"/>
        <pc:sldMkLst>
          <pc:docMk/>
          <pc:sldMk cId="1303599084" sldId="2569"/>
        </pc:sldMkLst>
      </pc:sldChg>
      <pc:sldChg chg="del">
        <pc:chgData name="Kai Chen" userId="ed6cae942d3ab349" providerId="LiveId" clId="{1EA37CEE-8189-411D-A6E4-A5B71BB11A05}" dt="2025-04-29T23:25:38.574" v="3598" actId="47"/>
        <pc:sldMkLst>
          <pc:docMk/>
          <pc:sldMk cId="186389284" sldId="2570"/>
        </pc:sldMkLst>
      </pc:sldChg>
      <pc:sldChg chg="modSp del mod">
        <pc:chgData name="Kai Chen" userId="ed6cae942d3ab349" providerId="LiveId" clId="{1EA37CEE-8189-411D-A6E4-A5B71BB11A05}" dt="2025-05-05T19:34:40.603" v="5275" actId="47"/>
        <pc:sldMkLst>
          <pc:docMk/>
          <pc:sldMk cId="2618450868" sldId="2571"/>
        </pc:sldMkLst>
      </pc:sldChg>
      <pc:sldChg chg="del">
        <pc:chgData name="Kai Chen" userId="ed6cae942d3ab349" providerId="LiveId" clId="{1EA37CEE-8189-411D-A6E4-A5B71BB11A05}" dt="2025-03-22T14:11:56.772" v="1941" actId="47"/>
        <pc:sldMkLst>
          <pc:docMk/>
          <pc:sldMk cId="920202563" sldId="2572"/>
        </pc:sldMkLst>
      </pc:sldChg>
      <pc:sldChg chg="del">
        <pc:chgData name="Kai Chen" userId="ed6cae942d3ab349" providerId="LiveId" clId="{1EA37CEE-8189-411D-A6E4-A5B71BB11A05}" dt="2025-04-29T23:25:21.863" v="3597" actId="47"/>
        <pc:sldMkLst>
          <pc:docMk/>
          <pc:sldMk cId="1095863254" sldId="2573"/>
        </pc:sldMkLst>
      </pc:sldChg>
      <pc:sldChg chg="addSp delSp modSp del mod setClrOvrMap">
        <pc:chgData name="Kai Chen" userId="ed6cae942d3ab349" providerId="LiveId" clId="{1EA37CEE-8189-411D-A6E4-A5B71BB11A05}" dt="2025-05-05T22:15:31.520" v="6615" actId="47"/>
        <pc:sldMkLst>
          <pc:docMk/>
          <pc:sldMk cId="1733638689" sldId="2574"/>
        </pc:sldMkLst>
      </pc:sldChg>
      <pc:sldChg chg="add del">
        <pc:chgData name="Kai Chen" userId="ed6cae942d3ab349" providerId="LiveId" clId="{1EA37CEE-8189-411D-A6E4-A5B71BB11A05}" dt="2025-05-05T21:41:11.477" v="6230" actId="47"/>
        <pc:sldMkLst>
          <pc:docMk/>
          <pc:sldMk cId="3349203394" sldId="2575"/>
        </pc:sldMkLst>
      </pc:sldChg>
      <pc:sldChg chg="del">
        <pc:chgData name="Kai Chen" userId="ed6cae942d3ab349" providerId="LiveId" clId="{1EA37CEE-8189-411D-A6E4-A5B71BB11A05}" dt="2025-04-29T23:08:33.358" v="3408" actId="47"/>
        <pc:sldMkLst>
          <pc:docMk/>
          <pc:sldMk cId="1719019866" sldId="2578"/>
        </pc:sldMkLst>
      </pc:sldChg>
      <pc:sldChg chg="del">
        <pc:chgData name="Kai Chen" userId="ed6cae942d3ab349" providerId="LiveId" clId="{1EA37CEE-8189-411D-A6E4-A5B71BB11A05}" dt="2025-04-29T23:08:33.358" v="3408" actId="47"/>
        <pc:sldMkLst>
          <pc:docMk/>
          <pc:sldMk cId="2630891918" sldId="2579"/>
        </pc:sldMkLst>
      </pc:sldChg>
      <pc:sldChg chg="del">
        <pc:chgData name="Kai Chen" userId="ed6cae942d3ab349" providerId="LiveId" clId="{1EA37CEE-8189-411D-A6E4-A5B71BB11A05}" dt="2025-04-29T23:08:33.358" v="3408" actId="47"/>
        <pc:sldMkLst>
          <pc:docMk/>
          <pc:sldMk cId="21934071" sldId="2580"/>
        </pc:sldMkLst>
      </pc:sldChg>
      <pc:sldChg chg="del">
        <pc:chgData name="Kai Chen" userId="ed6cae942d3ab349" providerId="LiveId" clId="{1EA37CEE-8189-411D-A6E4-A5B71BB11A05}" dt="2025-04-29T23:08:33.358" v="3408" actId="47"/>
        <pc:sldMkLst>
          <pc:docMk/>
          <pc:sldMk cId="1369589656" sldId="2581"/>
        </pc:sldMkLst>
      </pc:sldChg>
      <pc:sldChg chg="addSp delSp modSp mod modClrScheme setClrOvrMap delDesignElem chgLayout">
        <pc:chgData name="Kai Chen" userId="ed6cae942d3ab349" providerId="LiveId" clId="{1EA37CEE-8189-411D-A6E4-A5B71BB11A05}" dt="2025-05-19T17:23:38.658" v="7851" actId="26606"/>
        <pc:sldMkLst>
          <pc:docMk/>
          <pc:sldMk cId="663934702" sldId="2582"/>
        </pc:sldMkLst>
        <pc:spChg chg="mod ord">
          <ac:chgData name="Kai Chen" userId="ed6cae942d3ab349" providerId="LiveId" clId="{1EA37CEE-8189-411D-A6E4-A5B71BB11A05}" dt="2025-05-13T00:26:18.826" v="7684" actId="6264"/>
          <ac:spMkLst>
            <pc:docMk/>
            <pc:sldMk cId="663934702" sldId="2582"/>
            <ac:spMk id="2" creationId="{02CF8AD7-45D5-8E59-EEB1-6C731F8AADAE}"/>
          </ac:spMkLst>
        </pc:spChg>
        <pc:spChg chg="add del">
          <ac:chgData name="Kai Chen" userId="ed6cae942d3ab349" providerId="LiveId" clId="{1EA37CEE-8189-411D-A6E4-A5B71BB11A05}" dt="2025-05-19T17:23:38.658" v="7851" actId="26606"/>
          <ac:spMkLst>
            <pc:docMk/>
            <pc:sldMk cId="663934702" sldId="2582"/>
            <ac:spMk id="25" creationId="{E20BB609-EF92-42DB-836C-0699A590B5CF}"/>
          </ac:spMkLst>
        </pc:spChg>
        <pc:spChg chg="add del">
          <ac:chgData name="Kai Chen" userId="ed6cae942d3ab349" providerId="LiveId" clId="{1EA37CEE-8189-411D-A6E4-A5B71BB11A05}" dt="2025-05-19T17:23:38.658" v="7851" actId="26606"/>
          <ac:spMkLst>
            <pc:docMk/>
            <pc:sldMk cId="663934702" sldId="2582"/>
            <ac:spMk id="26" creationId="{B2C335F7-F61C-4EB4-80F2-4B1438FE66BB}"/>
          </ac:spMkLst>
        </pc:spChg>
        <pc:spChg chg="add">
          <ac:chgData name="Kai Chen" userId="ed6cae942d3ab349" providerId="LiveId" clId="{1EA37CEE-8189-411D-A6E4-A5B71BB11A05}" dt="2025-05-19T17:23:38.658" v="7851" actId="26606"/>
          <ac:spMkLst>
            <pc:docMk/>
            <pc:sldMk cId="663934702" sldId="2582"/>
            <ac:spMk id="31" creationId="{2A5A036F-9975-4D7C-8141-77791C7146C1}"/>
          </ac:spMkLst>
        </pc:spChg>
        <pc:spChg chg="add">
          <ac:chgData name="Kai Chen" userId="ed6cae942d3ab349" providerId="LiveId" clId="{1EA37CEE-8189-411D-A6E4-A5B71BB11A05}" dt="2025-05-19T17:23:38.658" v="7851" actId="26606"/>
          <ac:spMkLst>
            <pc:docMk/>
            <pc:sldMk cId="663934702" sldId="2582"/>
            <ac:spMk id="33" creationId="{D90405AB-F9EB-0014-6489-03A19F0DDC1B}"/>
          </ac:spMkLst>
        </pc:spChg>
        <pc:graphicFrameChg chg="mod ord modGraphic">
          <ac:chgData name="Kai Chen" userId="ed6cae942d3ab349" providerId="LiveId" clId="{1EA37CEE-8189-411D-A6E4-A5B71BB11A05}" dt="2025-05-13T00:26:18.826" v="7684" actId="6264"/>
          <ac:graphicFrameMkLst>
            <pc:docMk/>
            <pc:sldMk cId="663934702" sldId="2582"/>
            <ac:graphicFrameMk id="11" creationId="{4987C708-2771-DA47-1B48-09A7F1EAA5BC}"/>
          </ac:graphicFrameMkLst>
        </pc:graphicFrameChg>
      </pc:sldChg>
      <pc:sldChg chg="addSp delSp modSp del mod">
        <pc:chgData name="Kai Chen" userId="ed6cae942d3ab349" providerId="LiveId" clId="{1EA37CEE-8189-411D-A6E4-A5B71BB11A05}" dt="2025-04-29T23:07:57.015" v="3407" actId="47"/>
        <pc:sldMkLst>
          <pc:docMk/>
          <pc:sldMk cId="2788568524" sldId="2583"/>
        </pc:sldMkLst>
      </pc:sldChg>
      <pc:sldChg chg="addSp delSp modSp mod ord modClrScheme delDesignElem chgLayout">
        <pc:chgData name="Kai Chen" userId="ed6cae942d3ab349" providerId="LiveId" clId="{1EA37CEE-8189-411D-A6E4-A5B71BB11A05}" dt="2025-05-01T03:32:47.850" v="4708"/>
        <pc:sldMkLst>
          <pc:docMk/>
          <pc:sldMk cId="2163630314" sldId="2584"/>
        </pc:sldMkLst>
        <pc:spChg chg="mod ord">
          <ac:chgData name="Kai Chen" userId="ed6cae942d3ab349" providerId="LiveId" clId="{1EA37CEE-8189-411D-A6E4-A5B71BB11A05}" dt="2025-03-22T14:11:11.709" v="1940" actId="26606"/>
          <ac:spMkLst>
            <pc:docMk/>
            <pc:sldMk cId="2163630314" sldId="2584"/>
            <ac:spMk id="2" creationId="{107E5CD1-BEF4-E878-82F5-061520BEDC00}"/>
          </ac:spMkLst>
        </pc:spChg>
        <pc:spChg chg="mod ord">
          <ac:chgData name="Kai Chen" userId="ed6cae942d3ab349" providerId="LiveId" clId="{1EA37CEE-8189-411D-A6E4-A5B71BB11A05}" dt="2025-03-22T14:11:11.709" v="1940" actId="26606"/>
          <ac:spMkLst>
            <pc:docMk/>
            <pc:sldMk cId="2163630314" sldId="2584"/>
            <ac:spMk id="4" creationId="{05618D56-D443-D666-E625-E949358F5CB1}"/>
          </ac:spMkLst>
        </pc:spChg>
        <pc:spChg chg="add">
          <ac:chgData name="Kai Chen" userId="ed6cae942d3ab349" providerId="LiveId" clId="{1EA37CEE-8189-411D-A6E4-A5B71BB11A05}" dt="2025-03-22T14:11:11.709" v="1940" actId="26606"/>
          <ac:spMkLst>
            <pc:docMk/>
            <pc:sldMk cId="2163630314" sldId="2584"/>
            <ac:spMk id="9" creationId="{34C0330F-1D4F-4552-B799-615DD237B6DE}"/>
          </ac:spMkLst>
        </pc:spChg>
        <pc:spChg chg="add">
          <ac:chgData name="Kai Chen" userId="ed6cae942d3ab349" providerId="LiveId" clId="{1EA37CEE-8189-411D-A6E4-A5B71BB11A05}" dt="2025-03-22T14:11:11.709" v="1940" actId="26606"/>
          <ac:spMkLst>
            <pc:docMk/>
            <pc:sldMk cId="2163630314" sldId="2584"/>
            <ac:spMk id="11" creationId="{92BE0106-0C20-465B-A1BE-0BAC2737B1AD}"/>
          </ac:spMkLst>
        </pc:spChg>
        <pc:picChg chg="add mod">
          <ac:chgData name="Kai Chen" userId="ed6cae942d3ab349" providerId="LiveId" clId="{1EA37CEE-8189-411D-A6E4-A5B71BB11A05}" dt="2025-03-22T14:11:11.709" v="1940" actId="26606"/>
          <ac:picMkLst>
            <pc:docMk/>
            <pc:sldMk cId="2163630314" sldId="2584"/>
            <ac:picMk id="7" creationId="{0F6DB957-E057-2D83-A27F-907B3E5F894D}"/>
          </ac:picMkLst>
        </pc:picChg>
      </pc:sldChg>
      <pc:sldChg chg="addSp delSp modSp del mod delAnim">
        <pc:chgData name="Kai Chen" userId="ed6cae942d3ab349" providerId="LiveId" clId="{1EA37CEE-8189-411D-A6E4-A5B71BB11A05}" dt="2025-05-05T22:16:49.065" v="6616" actId="2696"/>
        <pc:sldMkLst>
          <pc:docMk/>
          <pc:sldMk cId="277342571" sldId="2585"/>
        </pc:sldMkLst>
      </pc:sldChg>
      <pc:sldChg chg="delSp add del setBg delDesignElem">
        <pc:chgData name="Kai Chen" userId="ed6cae942d3ab349" providerId="LiveId" clId="{1EA37CEE-8189-411D-A6E4-A5B71BB11A05}" dt="2025-05-05T22:39:16.009" v="7037" actId="47"/>
        <pc:sldMkLst>
          <pc:docMk/>
          <pc:sldMk cId="1798085945" sldId="2585"/>
        </pc:sldMkLst>
      </pc:sldChg>
      <pc:sldChg chg="addSp delSp modSp add mod setBg modClrScheme delDesignElem chgLayout">
        <pc:chgData name="Kai Chen" userId="ed6cae942d3ab349" providerId="LiveId" clId="{1EA37CEE-8189-411D-A6E4-A5B71BB11A05}" dt="2025-05-19T17:21:37.544" v="7847" actId="26606"/>
        <pc:sldMkLst>
          <pc:docMk/>
          <pc:sldMk cId="854477050" sldId="2586"/>
        </pc:sldMkLst>
        <pc:spChg chg="mod ord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2" creationId="{9B645E99-E670-737F-9E06-BAABA64392F3}"/>
          </ac:spMkLst>
        </pc:spChg>
        <pc:spChg chg="add mod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10" creationId="{70AF555C-593A-FE4E-D11F-E81DCB2E623B}"/>
          </ac:spMkLst>
        </pc:spChg>
        <pc:spChg chg="add del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13" creationId="{34C0330F-1D4F-4552-B799-615DD237B6DE}"/>
          </ac:spMkLst>
        </pc:spChg>
        <pc:spChg chg="add del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15" creationId="{0F583F60-6F8B-B498-CB88-B1AA0648AC5C}"/>
          </ac:spMkLst>
        </pc:spChg>
        <pc:spChg chg="add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20" creationId="{774A975B-A886-5202-0489-6965514A0D14}"/>
          </ac:spMkLst>
        </pc:spChg>
        <pc:spChg chg="add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22" creationId="{EA67E988-5919-57BB-C7DE-D3EAD38A3045}"/>
          </ac:spMkLst>
        </pc:spChg>
        <pc:spChg chg="add">
          <ac:chgData name="Kai Chen" userId="ed6cae942d3ab349" providerId="LiveId" clId="{1EA37CEE-8189-411D-A6E4-A5B71BB11A05}" dt="2025-05-19T17:21:37.544" v="7847" actId="26606"/>
          <ac:spMkLst>
            <pc:docMk/>
            <pc:sldMk cId="854477050" sldId="2586"/>
            <ac:spMk id="24" creationId="{B99FAEB5-D20D-48E2-B67F-57D161AE47D4}"/>
          </ac:spMkLst>
        </pc:spChg>
        <pc:picChg chg="mod">
          <ac:chgData name="Kai Chen" userId="ed6cae942d3ab349" providerId="LiveId" clId="{1EA37CEE-8189-411D-A6E4-A5B71BB11A05}" dt="2025-05-19T17:21:37.544" v="7847" actId="26606"/>
          <ac:picMkLst>
            <pc:docMk/>
            <pc:sldMk cId="854477050" sldId="2586"/>
            <ac:picMk id="3" creationId="{BFF7FEB9-7147-B75A-D63D-DB137449F9C2}"/>
          </ac:picMkLst>
        </pc:picChg>
        <pc:picChg chg="mod ord">
          <ac:chgData name="Kai Chen" userId="ed6cae942d3ab349" providerId="LiveId" clId="{1EA37CEE-8189-411D-A6E4-A5B71BB11A05}" dt="2025-05-19T17:21:37.544" v="7847" actId="26606"/>
          <ac:picMkLst>
            <pc:docMk/>
            <pc:sldMk cId="854477050" sldId="2586"/>
            <ac:picMk id="6" creationId="{5AF43674-FF44-A31F-C7FD-69EAB1968937}"/>
          </ac:picMkLst>
        </pc:picChg>
      </pc:sldChg>
      <pc:sldChg chg="addSp delSp modSp del mod setBg">
        <pc:chgData name="Kai Chen" userId="ed6cae942d3ab349" providerId="LiveId" clId="{1EA37CEE-8189-411D-A6E4-A5B71BB11A05}" dt="2025-05-05T22:14:13.933" v="6610" actId="2696"/>
        <pc:sldMkLst>
          <pc:docMk/>
          <pc:sldMk cId="2156498799" sldId="2586"/>
        </pc:sldMkLst>
      </pc:sldChg>
      <pc:sldChg chg="modSp del mod">
        <pc:chgData name="Kai Chen" userId="ed6cae942d3ab349" providerId="LiveId" clId="{1EA37CEE-8189-411D-A6E4-A5B71BB11A05}" dt="2025-04-29T06:03:49.920" v="2810" actId="47"/>
        <pc:sldMkLst>
          <pc:docMk/>
          <pc:sldMk cId="17774219" sldId="2587"/>
        </pc:sldMkLst>
      </pc:sldChg>
      <pc:sldChg chg="modSp del mod">
        <pc:chgData name="Kai Chen" userId="ed6cae942d3ab349" providerId="LiveId" clId="{1EA37CEE-8189-411D-A6E4-A5B71BB11A05}" dt="2025-04-30T02:48:47.361" v="3729" actId="47"/>
        <pc:sldMkLst>
          <pc:docMk/>
          <pc:sldMk cId="978937231" sldId="2588"/>
        </pc:sldMkLst>
      </pc:sldChg>
      <pc:sldChg chg="addSp delSp modSp add del mod setBg modClrScheme delDesignElem chgLayout">
        <pc:chgData name="Kai Chen" userId="ed6cae942d3ab349" providerId="LiveId" clId="{1EA37CEE-8189-411D-A6E4-A5B71BB11A05}" dt="2025-04-30T02:42:59.355" v="3601" actId="47"/>
        <pc:sldMkLst>
          <pc:docMk/>
          <pc:sldMk cId="1677131820" sldId="2589"/>
        </pc:sldMkLst>
      </pc:sldChg>
      <pc:sldChg chg="addSp delSp modSp new mod ord setBg modClrScheme delDesignElem chgLayout">
        <pc:chgData name="Kai Chen" userId="ed6cae942d3ab349" providerId="LiveId" clId="{1EA37CEE-8189-411D-A6E4-A5B71BB11A05}" dt="2025-05-19T17:22:16.405" v="7848" actId="26606"/>
        <pc:sldMkLst>
          <pc:docMk/>
          <pc:sldMk cId="4262461986" sldId="2590"/>
        </pc:sldMkLst>
        <pc:spChg chg="add mod ord">
          <ac:chgData name="Kai Chen" userId="ed6cae942d3ab349" providerId="LiveId" clId="{1EA37CEE-8189-411D-A6E4-A5B71BB11A05}" dt="2025-05-13T00:28:57.121" v="7702" actId="14100"/>
          <ac:spMkLst>
            <pc:docMk/>
            <pc:sldMk cId="4262461986" sldId="2590"/>
            <ac:spMk id="2" creationId="{5BDEA8FA-7B94-BBBB-6CBC-69495F977381}"/>
          </ac:spMkLst>
        </pc:spChg>
        <pc:spChg chg="add mod ord">
          <ac:chgData name="Kai Chen" userId="ed6cae942d3ab349" providerId="LiveId" clId="{1EA37CEE-8189-411D-A6E4-A5B71BB11A05}" dt="2025-05-13T00:28:27.773" v="7698" actId="700"/>
          <ac:spMkLst>
            <pc:docMk/>
            <pc:sldMk cId="4262461986" sldId="2590"/>
            <ac:spMk id="15" creationId="{7E5E0C62-7BBC-E160-B613-E8C8FB9E4A2E}"/>
          </ac:spMkLst>
        </pc:spChg>
        <pc:graphicFrameChg chg="add mod ord modGraphic">
          <ac:chgData name="Kai Chen" userId="ed6cae942d3ab349" providerId="LiveId" clId="{1EA37CEE-8189-411D-A6E4-A5B71BB11A05}" dt="2025-05-19T17:22:16.405" v="7848" actId="26606"/>
          <ac:graphicFrameMkLst>
            <pc:docMk/>
            <pc:sldMk cId="4262461986" sldId="2590"/>
            <ac:graphicFrameMk id="18" creationId="{08C383DB-6D07-25E7-D368-AFAFDA3E1F95}"/>
          </ac:graphicFrameMkLst>
        </pc:graphicFrameChg>
        <pc:picChg chg="add mod">
          <ac:chgData name="Kai Chen" userId="ed6cae942d3ab349" providerId="LiveId" clId="{1EA37CEE-8189-411D-A6E4-A5B71BB11A05}" dt="2025-05-13T00:29:15.617" v="7705" actId="14100"/>
          <ac:picMkLst>
            <pc:docMk/>
            <pc:sldMk cId="4262461986" sldId="2590"/>
            <ac:picMk id="3" creationId="{C39DC8EA-6C08-A349-1796-C6445AAA0CC7}"/>
          </ac:picMkLst>
        </pc:picChg>
      </pc:sldChg>
      <pc:sldChg chg="add">
        <pc:chgData name="Kai Chen" userId="ed6cae942d3ab349" providerId="LiveId" clId="{1EA37CEE-8189-411D-A6E4-A5B71BB11A05}" dt="2025-05-05T22:40:30.871" v="7039"/>
        <pc:sldMkLst>
          <pc:docMk/>
          <pc:sldMk cId="236659217" sldId="2591"/>
        </pc:sldMkLst>
      </pc:sldChg>
      <pc:sldChg chg="addSp modSp add del mod setBg">
        <pc:chgData name="Kai Chen" userId="ed6cae942d3ab349" providerId="LiveId" clId="{1EA37CEE-8189-411D-A6E4-A5B71BB11A05}" dt="2025-03-22T13:35:50.980" v="721" actId="47"/>
        <pc:sldMkLst>
          <pc:docMk/>
          <pc:sldMk cId="817805850" sldId="2591"/>
        </pc:sldMkLst>
      </pc:sldChg>
      <pc:sldChg chg="modSp new del mod">
        <pc:chgData name="Kai Chen" userId="ed6cae942d3ab349" providerId="LiveId" clId="{1EA37CEE-8189-411D-A6E4-A5B71BB11A05}" dt="2025-05-05T22:40:16.402" v="7038" actId="2696"/>
        <pc:sldMkLst>
          <pc:docMk/>
          <pc:sldMk cId="1939541826" sldId="2591"/>
        </pc:sldMkLst>
      </pc:sldChg>
      <pc:sldChg chg="addSp delSp modSp new mod setBg modClrScheme chgLayout">
        <pc:chgData name="Kai Chen" userId="ed6cae942d3ab349" providerId="LiveId" clId="{1EA37CEE-8189-411D-A6E4-A5B71BB11A05}" dt="2025-05-19T16:52:17.001" v="7761" actId="20577"/>
        <pc:sldMkLst>
          <pc:docMk/>
          <pc:sldMk cId="1551053456" sldId="2592"/>
        </pc:sldMkLst>
        <pc:spChg chg="mod ord">
          <ac:chgData name="Kai Chen" userId="ed6cae942d3ab349" providerId="LiveId" clId="{1EA37CEE-8189-411D-A6E4-A5B71BB11A05}" dt="2025-05-01T03:05:10.664" v="4418" actId="20577"/>
          <ac:spMkLst>
            <pc:docMk/>
            <pc:sldMk cId="1551053456" sldId="2592"/>
            <ac:spMk id="2" creationId="{919941AB-B2A1-FF36-F4B3-2CC1D6C21DBE}"/>
          </ac:spMkLst>
        </pc:spChg>
        <pc:spChg chg="add mod ord">
          <ac:chgData name="Kai Chen" userId="ed6cae942d3ab349" providerId="LiveId" clId="{1EA37CEE-8189-411D-A6E4-A5B71BB11A05}" dt="2025-05-19T16:52:17.001" v="7761" actId="20577"/>
          <ac:spMkLst>
            <pc:docMk/>
            <pc:sldMk cId="1551053456" sldId="2592"/>
            <ac:spMk id="5" creationId="{470B4BBB-B7E4-5E5D-1F08-D405B2875105}"/>
          </ac:spMkLst>
        </pc:spChg>
        <pc:spChg chg="add">
          <ac:chgData name="Kai Chen" userId="ed6cae942d3ab349" providerId="LiveId" clId="{1EA37CEE-8189-411D-A6E4-A5B71BB11A05}" dt="2025-04-29T19:20:04.318" v="3179" actId="26606"/>
          <ac:spMkLst>
            <pc:docMk/>
            <pc:sldMk cId="1551053456" sldId="2592"/>
            <ac:spMk id="17" creationId="{42C91D93-014B-66D5-D263-730212C94315}"/>
          </ac:spMkLst>
        </pc:spChg>
        <pc:spChg chg="add">
          <ac:chgData name="Kai Chen" userId="ed6cae942d3ab349" providerId="LiveId" clId="{1EA37CEE-8189-411D-A6E4-A5B71BB11A05}" dt="2025-04-29T19:20:04.318" v="3179" actId="26606"/>
          <ac:spMkLst>
            <pc:docMk/>
            <pc:sldMk cId="1551053456" sldId="2592"/>
            <ac:spMk id="19" creationId="{9568B8C9-6702-8441-0D92-220DE92C8861}"/>
          </ac:spMkLst>
        </pc:spChg>
      </pc:sldChg>
      <pc:sldChg chg="addSp delSp modSp del mod setBg delAnim">
        <pc:chgData name="Kai Chen" userId="ed6cae942d3ab349" providerId="LiveId" clId="{1EA37CEE-8189-411D-A6E4-A5B71BB11A05}" dt="2025-03-22T15:01:10.323" v="2717" actId="47"/>
        <pc:sldMkLst>
          <pc:docMk/>
          <pc:sldMk cId="1764177881" sldId="2592"/>
        </pc:sldMkLst>
      </pc:sldChg>
      <pc:sldChg chg="delSp modSp del mod delAnim">
        <pc:chgData name="Kai Chen" userId="ed6cae942d3ab349" providerId="LiveId" clId="{1EA37CEE-8189-411D-A6E4-A5B71BB11A05}" dt="2025-03-22T14:52:42.129" v="2543" actId="47"/>
        <pc:sldMkLst>
          <pc:docMk/>
          <pc:sldMk cId="334771228" sldId="2593"/>
        </pc:sldMkLst>
      </pc:sldChg>
      <pc:sldChg chg="addSp delSp modSp new del mod ord setBg modClrScheme chgLayout">
        <pc:chgData name="Kai Chen" userId="ed6cae942d3ab349" providerId="LiveId" clId="{1EA37CEE-8189-411D-A6E4-A5B71BB11A05}" dt="2025-05-05T19:28:58.989" v="5214" actId="47"/>
        <pc:sldMkLst>
          <pc:docMk/>
          <pc:sldMk cId="1652362249" sldId="2593"/>
        </pc:sldMkLst>
      </pc:sldChg>
      <pc:sldChg chg="addSp modSp add del mod setBg">
        <pc:chgData name="Kai Chen" userId="ed6cae942d3ab349" providerId="LiveId" clId="{1EA37CEE-8189-411D-A6E4-A5B71BB11A05}" dt="2025-05-05T21:31:38.313" v="6213" actId="47"/>
        <pc:sldMkLst>
          <pc:docMk/>
          <pc:sldMk cId="621001063" sldId="2594"/>
        </pc:sldMkLst>
      </pc:sldChg>
      <pc:sldChg chg="addSp delSp modSp add del mod setBg modClrScheme addAnim chgLayout">
        <pc:chgData name="Kai Chen" userId="ed6cae942d3ab349" providerId="LiveId" clId="{1EA37CEE-8189-411D-A6E4-A5B71BB11A05}" dt="2025-05-05T22:25:03.846" v="6915" actId="47"/>
        <pc:sldMkLst>
          <pc:docMk/>
          <pc:sldMk cId="2775122688" sldId="2595"/>
        </pc:sldMkLst>
      </pc:sldChg>
      <pc:sldChg chg="addSp delSp modSp add del mod setBg modClrScheme delDesignElem chgLayout">
        <pc:chgData name="Kai Chen" userId="ed6cae942d3ab349" providerId="LiveId" clId="{1EA37CEE-8189-411D-A6E4-A5B71BB11A05}" dt="2025-05-05T21:52:02.400" v="6292" actId="47"/>
        <pc:sldMkLst>
          <pc:docMk/>
          <pc:sldMk cId="3149521402" sldId="2596"/>
        </pc:sldMkLst>
      </pc:sldChg>
      <pc:sldChg chg="addSp modSp add del mod setBg modClrScheme chgLayout">
        <pc:chgData name="Kai Chen" userId="ed6cae942d3ab349" providerId="LiveId" clId="{1EA37CEE-8189-411D-A6E4-A5B71BB11A05}" dt="2025-05-05T22:27:07.925" v="6919" actId="47"/>
        <pc:sldMkLst>
          <pc:docMk/>
          <pc:sldMk cId="1655180053" sldId="2597"/>
        </pc:sldMkLst>
      </pc:sldChg>
      <pc:sldChg chg="addSp modSp add del mod setBg modClrScheme chgLayout">
        <pc:chgData name="Kai Chen" userId="ed6cae942d3ab349" providerId="LiveId" clId="{1EA37CEE-8189-411D-A6E4-A5B71BB11A05}" dt="2025-04-30T02:43:49.978" v="3604" actId="47"/>
        <pc:sldMkLst>
          <pc:docMk/>
          <pc:sldMk cId="559103436" sldId="2598"/>
        </pc:sldMkLst>
      </pc:sldChg>
      <pc:sldChg chg="addSp delSp modSp add del mod modClrScheme chgLayout">
        <pc:chgData name="Kai Chen" userId="ed6cae942d3ab349" providerId="LiveId" clId="{1EA37CEE-8189-411D-A6E4-A5B71BB11A05}" dt="2025-05-05T21:51:52.829" v="6291" actId="47"/>
        <pc:sldMkLst>
          <pc:docMk/>
          <pc:sldMk cId="0" sldId="2599"/>
        </pc:sldMkLst>
      </pc:sldChg>
      <pc:sldChg chg="modSp add del mod modClrScheme chgLayout">
        <pc:chgData name="Kai Chen" userId="ed6cae942d3ab349" providerId="LiveId" clId="{1EA37CEE-8189-411D-A6E4-A5B71BB11A05}" dt="2025-04-29T20:33:07.756" v="3295" actId="47"/>
        <pc:sldMkLst>
          <pc:docMk/>
          <pc:sldMk cId="272224537" sldId="2600"/>
        </pc:sldMkLst>
      </pc:sldChg>
      <pc:sldChg chg="modSp add del mod modClrScheme chgLayout">
        <pc:chgData name="Kai Chen" userId="ed6cae942d3ab349" providerId="LiveId" clId="{1EA37CEE-8189-411D-A6E4-A5B71BB11A05}" dt="2025-05-05T22:40:16.402" v="7038" actId="2696"/>
        <pc:sldMkLst>
          <pc:docMk/>
          <pc:sldMk cId="1831410002" sldId="2601"/>
        </pc:sldMkLst>
      </pc:sldChg>
      <pc:sldChg chg="add">
        <pc:chgData name="Kai Chen" userId="ed6cae942d3ab349" providerId="LiveId" clId="{1EA37CEE-8189-411D-A6E4-A5B71BB11A05}" dt="2025-05-05T22:40:30.871" v="7039"/>
        <pc:sldMkLst>
          <pc:docMk/>
          <pc:sldMk cId="2935200232" sldId="2601"/>
        </pc:sldMkLst>
      </pc:sldChg>
      <pc:sldChg chg="modSp add del mod modClrScheme chgLayout">
        <pc:chgData name="Kai Chen" userId="ed6cae942d3ab349" providerId="LiveId" clId="{1EA37CEE-8189-411D-A6E4-A5B71BB11A05}" dt="2025-05-05T19:36:20.342" v="5285" actId="47"/>
        <pc:sldMkLst>
          <pc:docMk/>
          <pc:sldMk cId="2089468278" sldId="2602"/>
        </pc:sldMkLst>
      </pc:sldChg>
      <pc:sldChg chg="modSp add del mod modClrScheme chgLayout">
        <pc:chgData name="Kai Chen" userId="ed6cae942d3ab349" providerId="LiveId" clId="{1EA37CEE-8189-411D-A6E4-A5B71BB11A05}" dt="2025-04-29T20:33:52.682" v="3300" actId="47"/>
        <pc:sldMkLst>
          <pc:docMk/>
          <pc:sldMk cId="338399364" sldId="2608"/>
        </pc:sldMkLst>
      </pc:sldChg>
      <pc:sldChg chg="addSp modSp add del mod modClrScheme chgLayout">
        <pc:chgData name="Kai Chen" userId="ed6cae942d3ab349" providerId="LiveId" clId="{1EA37CEE-8189-411D-A6E4-A5B71BB11A05}" dt="2025-04-29T20:33:52.682" v="3300" actId="47"/>
        <pc:sldMkLst>
          <pc:docMk/>
          <pc:sldMk cId="1487027174" sldId="2609"/>
        </pc:sldMkLst>
      </pc:sldChg>
      <pc:sldChg chg="addSp delSp modSp add mod modClrScheme chgLayout">
        <pc:chgData name="Kai Chen" userId="ed6cae942d3ab349" providerId="LiveId" clId="{1EA37CEE-8189-411D-A6E4-A5B71BB11A05}" dt="2025-05-05T19:32:23.109" v="5255"/>
        <pc:sldMkLst>
          <pc:docMk/>
          <pc:sldMk cId="2977830945" sldId="2610"/>
        </pc:sldMkLst>
        <pc:spChg chg="mod ord">
          <ac:chgData name="Kai Chen" userId="ed6cae942d3ab349" providerId="LiveId" clId="{1EA37CEE-8189-411D-A6E4-A5B71BB11A05}" dt="2025-04-29T20:40:08.521" v="3341" actId="20577"/>
          <ac:spMkLst>
            <pc:docMk/>
            <pc:sldMk cId="2977830945" sldId="2610"/>
            <ac:spMk id="2" creationId="{00000000-0000-0000-0000-000000000000}"/>
          </ac:spMkLst>
        </pc:spChg>
        <pc:spChg chg="mod">
          <ac:chgData name="Kai Chen" userId="ed6cae942d3ab349" providerId="LiveId" clId="{1EA37CEE-8189-411D-A6E4-A5B71BB11A05}" dt="2025-04-29T20:47:35.960" v="3352" actId="1076"/>
          <ac:spMkLst>
            <pc:docMk/>
            <pc:sldMk cId="2977830945" sldId="2610"/>
            <ac:spMk id="9" creationId="{00000000-0000-0000-0000-000000000000}"/>
          </ac:spMkLst>
        </pc:spChg>
        <pc:graphicFrameChg chg="mod ord">
          <ac:chgData name="Kai Chen" userId="ed6cae942d3ab349" providerId="LiveId" clId="{1EA37CEE-8189-411D-A6E4-A5B71BB11A05}" dt="2025-05-05T19:32:23.109" v="5255"/>
          <ac:graphicFrameMkLst>
            <pc:docMk/>
            <pc:sldMk cId="2977830945" sldId="2610"/>
            <ac:graphicFrameMk id="8" creationId="{00000000-0000-0000-0000-000000000000}"/>
          </ac:graphicFrameMkLst>
        </pc:graphicFrameChg>
        <pc:picChg chg="add mod">
          <ac:chgData name="Kai Chen" userId="ed6cae942d3ab349" providerId="LiveId" clId="{1EA37CEE-8189-411D-A6E4-A5B71BB11A05}" dt="2025-05-05T19:32:11.089" v="5253" actId="1076"/>
          <ac:picMkLst>
            <pc:docMk/>
            <pc:sldMk cId="2977830945" sldId="2610"/>
            <ac:picMk id="5" creationId="{214EBF42-BD30-ED2F-E875-557EC0AD47BD}"/>
          </ac:picMkLst>
        </pc:picChg>
      </pc:sldChg>
      <pc:sldChg chg="delSp add del mod">
        <pc:chgData name="Kai Chen" userId="ed6cae942d3ab349" providerId="LiveId" clId="{1EA37CEE-8189-411D-A6E4-A5B71BB11A05}" dt="2025-05-05T21:35:23.331" v="6224" actId="47"/>
        <pc:sldMkLst>
          <pc:docMk/>
          <pc:sldMk cId="683179254" sldId="2617"/>
        </pc:sldMkLst>
      </pc:sldChg>
      <pc:sldChg chg="addSp delSp modSp add del mod modClrScheme chgLayout">
        <pc:chgData name="Kai Chen" userId="ed6cae942d3ab349" providerId="LiveId" clId="{1EA37CEE-8189-411D-A6E4-A5B71BB11A05}" dt="2025-04-29T20:24:01.065" v="3266" actId="47"/>
        <pc:sldMkLst>
          <pc:docMk/>
          <pc:sldMk cId="1670062629" sldId="2618"/>
        </pc:sldMkLst>
      </pc:sldChg>
      <pc:sldChg chg="add del">
        <pc:chgData name="Kai Chen" userId="ed6cae942d3ab349" providerId="LiveId" clId="{1EA37CEE-8189-411D-A6E4-A5B71BB11A05}" dt="2025-05-05T22:26:55.730" v="6918" actId="2696"/>
        <pc:sldMkLst>
          <pc:docMk/>
          <pc:sldMk cId="2282305842" sldId="2618"/>
        </pc:sldMkLst>
      </pc:sldChg>
      <pc:sldChg chg="addSp modSp add mod setBg">
        <pc:chgData name="Kai Chen" userId="ed6cae942d3ab349" providerId="LiveId" clId="{1EA37CEE-8189-411D-A6E4-A5B71BB11A05}" dt="2025-04-29T20:33:44.337" v="3299" actId="26606"/>
        <pc:sldMkLst>
          <pc:docMk/>
          <pc:sldMk cId="1108158451" sldId="2619"/>
        </pc:sldMkLst>
        <pc:spChg chg="mod">
          <ac:chgData name="Kai Chen" userId="ed6cae942d3ab349" providerId="LiveId" clId="{1EA37CEE-8189-411D-A6E4-A5B71BB11A05}" dt="2025-04-29T20:33:44.337" v="3299" actId="26606"/>
          <ac:spMkLst>
            <pc:docMk/>
            <pc:sldMk cId="1108158451" sldId="2619"/>
            <ac:spMk id="2" creationId="{CFFB1AEA-DEC1-F729-30D2-C8D7E9938A87}"/>
          </ac:spMkLst>
        </pc:spChg>
        <pc:spChg chg="mod">
          <ac:chgData name="Kai Chen" userId="ed6cae942d3ab349" providerId="LiveId" clId="{1EA37CEE-8189-411D-A6E4-A5B71BB11A05}" dt="2025-04-29T20:33:44.337" v="3299" actId="26606"/>
          <ac:spMkLst>
            <pc:docMk/>
            <pc:sldMk cId="1108158451" sldId="2619"/>
            <ac:spMk id="3" creationId="{BC2495BD-C127-D7B4-79C1-D910EA1E5F79}"/>
          </ac:spMkLst>
        </pc:spChg>
        <pc:spChg chg="add">
          <ac:chgData name="Kai Chen" userId="ed6cae942d3ab349" providerId="LiveId" clId="{1EA37CEE-8189-411D-A6E4-A5B71BB11A05}" dt="2025-04-29T20:33:44.337" v="3299" actId="26606"/>
          <ac:spMkLst>
            <pc:docMk/>
            <pc:sldMk cId="1108158451" sldId="2619"/>
            <ac:spMk id="8" creationId="{42C91D93-014B-66D5-D263-730212C94315}"/>
          </ac:spMkLst>
        </pc:spChg>
        <pc:spChg chg="add">
          <ac:chgData name="Kai Chen" userId="ed6cae942d3ab349" providerId="LiveId" clId="{1EA37CEE-8189-411D-A6E4-A5B71BB11A05}" dt="2025-04-29T20:33:44.337" v="3299" actId="26606"/>
          <ac:spMkLst>
            <pc:docMk/>
            <pc:sldMk cId="1108158451" sldId="2619"/>
            <ac:spMk id="10" creationId="{9568B8C9-6702-8441-0D92-220DE92C8861}"/>
          </ac:spMkLst>
        </pc:spChg>
      </pc:sldChg>
      <pc:sldChg chg="addSp delSp modSp add mod ord setBg modClrScheme addAnim delDesignElem chgLayout">
        <pc:chgData name="Kai Chen" userId="ed6cae942d3ab349" providerId="LiveId" clId="{1EA37CEE-8189-411D-A6E4-A5B71BB11A05}" dt="2025-05-19T17:22:29.436" v="7849" actId="20577"/>
        <pc:sldMkLst>
          <pc:docMk/>
          <pc:sldMk cId="3494036573" sldId="2620"/>
        </pc:sldMkLst>
        <pc:spChg chg="mod ord">
          <ac:chgData name="Kai Chen" userId="ed6cae942d3ab349" providerId="LiveId" clId="{1EA37CEE-8189-411D-A6E4-A5B71BB11A05}" dt="2025-05-19T17:22:29.436" v="7849" actId="20577"/>
          <ac:spMkLst>
            <pc:docMk/>
            <pc:sldMk cId="3494036573" sldId="2620"/>
            <ac:spMk id="2" creationId="{1726F7C7-46AD-B2A0-1499-BA945FAD7265}"/>
          </ac:spMkLst>
        </pc:spChg>
        <pc:spChg chg="add mod ord">
          <ac:chgData name="Kai Chen" userId="ed6cae942d3ab349" providerId="LiveId" clId="{1EA37CEE-8189-411D-A6E4-A5B71BB11A05}" dt="2025-05-13T00:16:23.804" v="7640" actId="20577"/>
          <ac:spMkLst>
            <pc:docMk/>
            <pc:sldMk cId="3494036573" sldId="2620"/>
            <ac:spMk id="8" creationId="{0466B2C9-7D54-EE8F-96D3-6571CF89EAE7}"/>
          </ac:spMkLst>
        </pc:spChg>
        <pc:spChg chg="add">
          <ac:chgData name="Kai Chen" userId="ed6cae942d3ab349" providerId="LiveId" clId="{1EA37CEE-8189-411D-A6E4-A5B71BB11A05}" dt="2025-05-13T00:12:43.185" v="7383" actId="26606"/>
          <ac:spMkLst>
            <pc:docMk/>
            <pc:sldMk cId="3494036573" sldId="2620"/>
            <ac:spMk id="10" creationId="{9EE42DCE-4A4F-44C4-84E5-261B3BEEF1DA}"/>
          </ac:spMkLst>
        </pc:spChg>
        <pc:spChg chg="add">
          <ac:chgData name="Kai Chen" userId="ed6cae942d3ab349" providerId="LiveId" clId="{1EA37CEE-8189-411D-A6E4-A5B71BB11A05}" dt="2025-05-13T00:12:43.185" v="7383" actId="26606"/>
          <ac:spMkLst>
            <pc:docMk/>
            <pc:sldMk cId="3494036573" sldId="2620"/>
            <ac:spMk id="12" creationId="{5219862E-7186-427C-8292-92687AF4E592}"/>
          </ac:spMkLst>
        </pc:spChg>
        <pc:picChg chg="mod ord">
          <ac:chgData name="Kai Chen" userId="ed6cae942d3ab349" providerId="LiveId" clId="{1EA37CEE-8189-411D-A6E4-A5B71BB11A05}" dt="2025-05-13T00:12:43.185" v="7383" actId="26606"/>
          <ac:picMkLst>
            <pc:docMk/>
            <pc:sldMk cId="3494036573" sldId="2620"/>
            <ac:picMk id="4" creationId="{0D6B6165-CFF9-AD48-0158-DE4380766897}"/>
          </ac:picMkLst>
        </pc:picChg>
        <pc:picChg chg="mod ord">
          <ac:chgData name="Kai Chen" userId="ed6cae942d3ab349" providerId="LiveId" clId="{1EA37CEE-8189-411D-A6E4-A5B71BB11A05}" dt="2025-05-13T00:12:43.185" v="7383" actId="26606"/>
          <ac:picMkLst>
            <pc:docMk/>
            <pc:sldMk cId="3494036573" sldId="2620"/>
            <ac:picMk id="5" creationId="{E69B9774-7AEC-AFB7-648F-CC3442A2211E}"/>
          </ac:picMkLst>
        </pc:picChg>
        <pc:picChg chg="mod">
          <ac:chgData name="Kai Chen" userId="ed6cae942d3ab349" providerId="LiveId" clId="{1EA37CEE-8189-411D-A6E4-A5B71BB11A05}" dt="2025-05-13T00:12:43.185" v="7383" actId="26606"/>
          <ac:picMkLst>
            <pc:docMk/>
            <pc:sldMk cId="3494036573" sldId="2620"/>
            <ac:picMk id="6" creationId="{871D9AE1-FAB4-DCEA-4DB9-88DB208CB0BB}"/>
          </ac:picMkLst>
        </pc:picChg>
      </pc:sldChg>
      <pc:sldChg chg="addSp modSp add del mod setBg">
        <pc:chgData name="Kai Chen" userId="ed6cae942d3ab349" providerId="LiveId" clId="{1EA37CEE-8189-411D-A6E4-A5B71BB11A05}" dt="2025-05-05T21:31:38.313" v="6213" actId="47"/>
        <pc:sldMkLst>
          <pc:docMk/>
          <pc:sldMk cId="9432190" sldId="2621"/>
        </pc:sldMkLst>
      </pc:sldChg>
      <pc:sldChg chg="modSp add mod">
        <pc:chgData name="Kai Chen" userId="ed6cae942d3ab349" providerId="LiveId" clId="{1EA37CEE-8189-411D-A6E4-A5B71BB11A05}" dt="2025-05-12T18:33:47.235" v="7365" actId="20577"/>
        <pc:sldMkLst>
          <pc:docMk/>
          <pc:sldMk cId="865133354" sldId="2622"/>
        </pc:sldMkLst>
        <pc:spChg chg="mod">
          <ac:chgData name="Kai Chen" userId="ed6cae942d3ab349" providerId="LiveId" clId="{1EA37CEE-8189-411D-A6E4-A5B71BB11A05}" dt="2025-05-12T18:33:47.235" v="7365" actId="20577"/>
          <ac:spMkLst>
            <pc:docMk/>
            <pc:sldMk cId="865133354" sldId="2622"/>
            <ac:spMk id="2" creationId="{932FEFC5-9919-2363-6DCC-0733FED79147}"/>
          </ac:spMkLst>
        </pc:spChg>
      </pc:sldChg>
      <pc:sldChg chg="addSp delSp modSp new del mod modClrScheme chgLayout">
        <pc:chgData name="Kai Chen" userId="ed6cae942d3ab349" providerId="LiveId" clId="{1EA37CEE-8189-411D-A6E4-A5B71BB11A05}" dt="2025-05-05T22:40:16.402" v="7038" actId="2696"/>
        <pc:sldMkLst>
          <pc:docMk/>
          <pc:sldMk cId="3561208136" sldId="2622"/>
        </pc:sldMkLst>
      </pc:sldChg>
      <pc:sldChg chg="modSp new del mod">
        <pc:chgData name="Kai Chen" userId="ed6cae942d3ab349" providerId="LiveId" clId="{1EA37CEE-8189-411D-A6E4-A5B71BB11A05}" dt="2025-05-05T19:28:57.051" v="5213" actId="47"/>
        <pc:sldMkLst>
          <pc:docMk/>
          <pc:sldMk cId="1899247109" sldId="2623"/>
        </pc:sldMkLst>
      </pc:sldChg>
      <pc:sldChg chg="addSp delSp modSp new mod ord setBg chgLayout">
        <pc:chgData name="Kai Chen" userId="ed6cae942d3ab349" providerId="LiveId" clId="{1EA37CEE-8189-411D-A6E4-A5B71BB11A05}" dt="2025-05-05T21:36:40.972" v="6225" actId="26606"/>
        <pc:sldMkLst>
          <pc:docMk/>
          <pc:sldMk cId="3143117335" sldId="2624"/>
        </pc:sldMkLst>
        <pc:spChg chg="mod or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2" creationId="{A66F06B6-CC88-2B52-38D5-98BF4EACF757}"/>
          </ac:spMkLst>
        </pc:spChg>
        <pc:spChg chg="add mo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35" creationId="{E1FD7381-9626-833A-5910-99337CE0B5A6}"/>
          </ac:spMkLst>
        </pc:spChg>
        <pc:spChg chg="ad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45" creationId="{774A975B-A886-5202-0489-6965514A0D14}"/>
          </ac:spMkLst>
        </pc:spChg>
        <pc:spChg chg="ad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47" creationId="{EA67E988-5919-57BB-C7DE-D3EAD38A3045}"/>
          </ac:spMkLst>
        </pc:spChg>
        <pc:spChg chg="ad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49" creationId="{DD1980C8-FD80-43D8-9D6A-0262A4D53391}"/>
          </ac:spMkLst>
        </pc:spChg>
        <pc:spChg chg="ad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51" creationId="{B2C335F7-F61C-4EB4-80F2-4B1438FE66BB}"/>
          </ac:spMkLst>
        </pc:spChg>
        <pc:spChg chg="add">
          <ac:chgData name="Kai Chen" userId="ed6cae942d3ab349" providerId="LiveId" clId="{1EA37CEE-8189-411D-A6E4-A5B71BB11A05}" dt="2025-05-05T21:36:40.972" v="6225" actId="26606"/>
          <ac:spMkLst>
            <pc:docMk/>
            <pc:sldMk cId="3143117335" sldId="2624"/>
            <ac:spMk id="53" creationId="{F1189494-2B67-46D2-93D6-A122A09BF6B2}"/>
          </ac:spMkLst>
        </pc:spChg>
        <pc:picChg chg="add mod ord">
          <ac:chgData name="Kai Chen" userId="ed6cae942d3ab349" providerId="LiveId" clId="{1EA37CEE-8189-411D-A6E4-A5B71BB11A05}" dt="2025-05-01T20:36:10.406" v="4837" actId="27614"/>
          <ac:picMkLst>
            <pc:docMk/>
            <pc:sldMk cId="3143117335" sldId="2624"/>
            <ac:picMk id="5" creationId="{1409CC37-E7C2-AC13-127E-7CC6E8AE3498}"/>
          </ac:picMkLst>
        </pc:picChg>
        <pc:picChg chg="add mod">
          <ac:chgData name="Kai Chen" userId="ed6cae942d3ab349" providerId="LiveId" clId="{1EA37CEE-8189-411D-A6E4-A5B71BB11A05}" dt="2025-05-05T21:36:40.972" v="6225" actId="26606"/>
          <ac:picMkLst>
            <pc:docMk/>
            <pc:sldMk cId="3143117335" sldId="2624"/>
            <ac:picMk id="7" creationId="{EB688CEB-3103-1A29-DFA9-F4B1B49E732D}"/>
          </ac:picMkLst>
        </pc:picChg>
      </pc:sldChg>
      <pc:sldChg chg="addSp delSp modSp new del mod setBg delDesignElem chgLayout">
        <pc:chgData name="Kai Chen" userId="ed6cae942d3ab349" providerId="LiveId" clId="{1EA37CEE-8189-411D-A6E4-A5B71BB11A05}" dt="2025-05-05T21:37:18.432" v="6226" actId="47"/>
        <pc:sldMkLst>
          <pc:docMk/>
          <pc:sldMk cId="2513996261" sldId="2625"/>
        </pc:sldMkLst>
      </pc:sldChg>
      <pc:sldChg chg="addSp delSp modSp new del mod modClrScheme chgLayout">
        <pc:chgData name="Kai Chen" userId="ed6cae942d3ab349" providerId="LiveId" clId="{1EA37CEE-8189-411D-A6E4-A5B71BB11A05}" dt="2025-05-05T21:35:10.216" v="6223" actId="47"/>
        <pc:sldMkLst>
          <pc:docMk/>
          <pc:sldMk cId="437996264" sldId="2626"/>
        </pc:sldMkLst>
      </pc:sldChg>
      <pc:sldChg chg="delSp add setBg delDesignElem">
        <pc:chgData name="Kai Chen" userId="ed6cae942d3ab349" providerId="LiveId" clId="{1EA37CEE-8189-411D-A6E4-A5B71BB11A05}" dt="2025-05-05T22:38:47.312" v="7036"/>
        <pc:sldMkLst>
          <pc:docMk/>
          <pc:sldMk cId="2805258363" sldId="2627"/>
        </pc:sldMkLst>
      </pc:sldChg>
      <pc:sldChg chg="addSp delSp modSp new del mod setBg modClrScheme delDesignElem chgLayout">
        <pc:chgData name="Kai Chen" userId="ed6cae942d3ab349" providerId="LiveId" clId="{1EA37CEE-8189-411D-A6E4-A5B71BB11A05}" dt="2025-05-05T22:38:37.704" v="7032" actId="2696"/>
        <pc:sldMkLst>
          <pc:docMk/>
          <pc:sldMk cId="3651963556" sldId="2627"/>
        </pc:sldMkLst>
      </pc:sldChg>
      <pc:sldChg chg="modSp new del mod">
        <pc:chgData name="Kai Chen" userId="ed6cae942d3ab349" providerId="LiveId" clId="{1EA37CEE-8189-411D-A6E4-A5B71BB11A05}" dt="2025-05-05T21:47:40.345" v="6276" actId="47"/>
        <pc:sldMkLst>
          <pc:docMk/>
          <pc:sldMk cId="576045425" sldId="2628"/>
        </pc:sldMkLst>
      </pc:sldChg>
      <pc:sldChg chg="add">
        <pc:chgData name="Kai Chen" userId="ed6cae942d3ab349" providerId="LiveId" clId="{1EA37CEE-8189-411D-A6E4-A5B71BB11A05}" dt="2025-05-05T22:38:47.312" v="7036"/>
        <pc:sldMkLst>
          <pc:docMk/>
          <pc:sldMk cId="1350030844" sldId="2629"/>
        </pc:sldMkLst>
      </pc:sldChg>
      <pc:sldChg chg="modSp new del mod">
        <pc:chgData name="Kai Chen" userId="ed6cae942d3ab349" providerId="LiveId" clId="{1EA37CEE-8189-411D-A6E4-A5B71BB11A05}" dt="2025-05-05T22:38:37.704" v="7032" actId="2696"/>
        <pc:sldMkLst>
          <pc:docMk/>
          <pc:sldMk cId="2640295762" sldId="2629"/>
        </pc:sldMkLst>
      </pc:sldChg>
      <pc:sldChg chg="modSp new del mod">
        <pc:chgData name="Kai Chen" userId="ed6cae942d3ab349" providerId="LiveId" clId="{1EA37CEE-8189-411D-A6E4-A5B71BB11A05}" dt="2025-05-05T22:38:37.704" v="7032" actId="2696"/>
        <pc:sldMkLst>
          <pc:docMk/>
          <pc:sldMk cId="2049220848" sldId="2630"/>
        </pc:sldMkLst>
      </pc:sldChg>
      <pc:sldChg chg="add">
        <pc:chgData name="Kai Chen" userId="ed6cae942d3ab349" providerId="LiveId" clId="{1EA37CEE-8189-411D-A6E4-A5B71BB11A05}" dt="2025-05-05T22:38:47.312" v="7036"/>
        <pc:sldMkLst>
          <pc:docMk/>
          <pc:sldMk cId="3069728232" sldId="2630"/>
        </pc:sldMkLst>
      </pc:sldChg>
      <pc:sldChg chg="delSp add setBg delDesignElem">
        <pc:chgData name="Kai Chen" userId="ed6cae942d3ab349" providerId="LiveId" clId="{1EA37CEE-8189-411D-A6E4-A5B71BB11A05}" dt="2025-05-05T22:38:47.312" v="7036"/>
        <pc:sldMkLst>
          <pc:docMk/>
          <pc:sldMk cId="333631073" sldId="2631"/>
        </pc:sldMkLst>
      </pc:sldChg>
      <pc:sldChg chg="addSp delSp modSp new del mod setBg delDesignElem chgLayout">
        <pc:chgData name="Kai Chen" userId="ed6cae942d3ab349" providerId="LiveId" clId="{1EA37CEE-8189-411D-A6E4-A5B71BB11A05}" dt="2025-05-05T22:38:37.704" v="7032" actId="2696"/>
        <pc:sldMkLst>
          <pc:docMk/>
          <pc:sldMk cId="2911947087" sldId="2631"/>
        </pc:sldMkLst>
      </pc:sldChg>
      <pc:sldChg chg="addSp delSp modSp new del mod setBg">
        <pc:chgData name="Kai Chen" userId="ed6cae942d3ab349" providerId="LiveId" clId="{1EA37CEE-8189-411D-A6E4-A5B71BB11A05}" dt="2025-05-05T22:38:37.704" v="7032" actId="2696"/>
        <pc:sldMkLst>
          <pc:docMk/>
          <pc:sldMk cId="2645971041" sldId="2632"/>
        </pc:sldMkLst>
      </pc:sldChg>
      <pc:sldChg chg="delSp add del setBg delDesignElem">
        <pc:chgData name="Kai Chen" userId="ed6cae942d3ab349" providerId="LiveId" clId="{1EA37CEE-8189-411D-A6E4-A5B71BB11A05}" dt="2025-05-05T22:43:28.949" v="7047" actId="47"/>
        <pc:sldMkLst>
          <pc:docMk/>
          <pc:sldMk cId="3198661219" sldId="2632"/>
        </pc:sldMkLst>
      </pc:sldChg>
      <pc:sldChg chg="addSp delSp modSp new mod setBg modClrScheme delDesignElem chgLayout modNotesTx">
        <pc:chgData name="Kai Chen" userId="ed6cae942d3ab349" providerId="LiveId" clId="{1EA37CEE-8189-411D-A6E4-A5B71BB11A05}" dt="2025-05-19T17:19:57.650" v="7845" actId="1076"/>
        <pc:sldMkLst>
          <pc:docMk/>
          <pc:sldMk cId="1580726774" sldId="2633"/>
        </pc:sldMkLst>
        <pc:spChg chg="mod ord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2" creationId="{8E6D8939-E53F-B90C-8A47-6FE2DF82C1E8}"/>
          </ac:spMkLst>
        </pc:spChg>
        <pc:spChg chg="mod ord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3" creationId="{9B44BBBB-4B2D-C134-1A18-6B8491AE9ABC}"/>
          </ac:spMkLst>
        </pc:spChg>
        <pc:spChg chg="add mod">
          <ac:chgData name="Kai Chen" userId="ed6cae942d3ab349" providerId="LiveId" clId="{1EA37CEE-8189-411D-A6E4-A5B71BB11A05}" dt="2025-05-19T17:19:57.650" v="7845" actId="1076"/>
          <ac:spMkLst>
            <pc:docMk/>
            <pc:sldMk cId="1580726774" sldId="2633"/>
            <ac:spMk id="4" creationId="{5DF2D1D6-1329-9C36-82D0-E0B1AFA50B33}"/>
          </ac:spMkLst>
        </pc:spChg>
        <pc:spChg chg="add del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10" creationId="{A082E5AA-6E5F-4FCC-8C41-11E32F833BFC}"/>
          </ac:spMkLst>
        </pc:spChg>
        <pc:spChg chg="add del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12" creationId="{92BE0106-0C20-465B-A1BE-0BAC2737B1AD}"/>
          </ac:spMkLst>
        </pc:spChg>
        <pc:spChg chg="add del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14" creationId="{4A3D569D-D3A6-49CA-A483-291E95DACA14}"/>
          </ac:spMkLst>
        </pc:spChg>
        <pc:spChg chg="add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19" creationId="{9E10BDB4-64F2-477D-A03B-9F8352D5E02E}"/>
          </ac:spMkLst>
        </pc:spChg>
        <pc:spChg chg="add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21" creationId="{887F59F2-5FBC-40CD-AD35-376AECE49EA6}"/>
          </ac:spMkLst>
        </pc:spChg>
        <pc:spChg chg="add">
          <ac:chgData name="Kai Chen" userId="ed6cae942d3ab349" providerId="LiveId" clId="{1EA37CEE-8189-411D-A6E4-A5B71BB11A05}" dt="2025-05-19T17:18:00.363" v="7818" actId="26606"/>
          <ac:spMkLst>
            <pc:docMk/>
            <pc:sldMk cId="1580726774" sldId="2633"/>
            <ac:spMk id="23" creationId="{7271C494-8107-3D61-D611-4FBC7C22A2B8}"/>
          </ac:spMkLst>
        </pc:spChg>
        <pc:picChg chg="add mod">
          <ac:chgData name="Kai Chen" userId="ed6cae942d3ab349" providerId="LiveId" clId="{1EA37CEE-8189-411D-A6E4-A5B71BB11A05}" dt="2025-05-19T17:18:00.363" v="7818" actId="26606"/>
          <ac:picMkLst>
            <pc:docMk/>
            <pc:sldMk cId="1580726774" sldId="2633"/>
            <ac:picMk id="7" creationId="{41EE82AD-4808-6089-E579-15DA2FBA7836}"/>
          </ac:picMkLst>
        </pc:picChg>
      </pc:sldChg>
      <pc:sldChg chg="addSp delSp modSp new del mod setBg modClrScheme delDesignElem chgLayout">
        <pc:chgData name="Kai Chen" userId="ed6cae942d3ab349" providerId="LiveId" clId="{1EA37CEE-8189-411D-A6E4-A5B71BB11A05}" dt="2025-05-08T05:13:05.877" v="7250" actId="47"/>
        <pc:sldMkLst>
          <pc:docMk/>
          <pc:sldMk cId="2459121412" sldId="2634"/>
        </pc:sldMkLst>
      </pc:sldChg>
      <pc:sldChg chg="addSp delSp modSp new mod setBg modClrScheme chgLayout">
        <pc:chgData name="Kai Chen" userId="ed6cae942d3ab349" providerId="LiveId" clId="{1EA37CEE-8189-411D-A6E4-A5B71BB11A05}" dt="2025-05-19T17:12:04.792" v="7814" actId="20577"/>
        <pc:sldMkLst>
          <pc:docMk/>
          <pc:sldMk cId="3184637411" sldId="2634"/>
        </pc:sldMkLst>
        <pc:spChg chg="add del mod ord">
          <ac:chgData name="Kai Chen" userId="ed6cae942d3ab349" providerId="LiveId" clId="{1EA37CEE-8189-411D-A6E4-A5B71BB11A05}" dt="2025-05-19T17:12:04.792" v="7814" actId="20577"/>
          <ac:spMkLst>
            <pc:docMk/>
            <pc:sldMk cId="3184637411" sldId="2634"/>
            <ac:spMk id="2" creationId="{8E2F7618-4A20-420B-97D6-C8638AE37DB2}"/>
          </ac:spMkLst>
        </pc:spChg>
        <pc:spChg chg="del">
          <ac:chgData name="Kai Chen" userId="ed6cae942d3ab349" providerId="LiveId" clId="{1EA37CEE-8189-411D-A6E4-A5B71BB11A05}" dt="2025-05-19T17:09:06.570" v="7781"/>
          <ac:spMkLst>
            <pc:docMk/>
            <pc:sldMk cId="3184637411" sldId="2634"/>
            <ac:spMk id="3" creationId="{10D665C8-B2ED-66FA-FC5C-1858C197E1B5}"/>
          </ac:spMkLst>
        </pc:spChg>
        <pc:spChg chg="del">
          <ac:chgData name="Kai Chen" userId="ed6cae942d3ab349" providerId="LiveId" clId="{1EA37CEE-8189-411D-A6E4-A5B71BB11A05}" dt="2025-05-19T17:09:44.703" v="7783"/>
          <ac:spMkLst>
            <pc:docMk/>
            <pc:sldMk cId="3184637411" sldId="2634"/>
            <ac:spMk id="4" creationId="{5D5B823A-667E-4C7A-FEC9-DF5F26E950F4}"/>
          </ac:spMkLst>
        </pc:spChg>
        <pc:spChg chg="add del mod ord">
          <ac:chgData name="Kai Chen" userId="ed6cae942d3ab349" providerId="LiveId" clId="{1EA37CEE-8189-411D-A6E4-A5B71BB11A05}" dt="2025-05-19T17:11:21.261" v="7790" actId="700"/>
          <ac:spMkLst>
            <pc:docMk/>
            <pc:sldMk cId="3184637411" sldId="2634"/>
            <ac:spMk id="8" creationId="{42E4C995-B7D8-DDC5-1ED0-66E4501C1DAF}"/>
          </ac:spMkLst>
        </pc:spChg>
        <pc:spChg chg="add del mod ord">
          <ac:chgData name="Kai Chen" userId="ed6cae942d3ab349" providerId="LiveId" clId="{1EA37CEE-8189-411D-A6E4-A5B71BB11A05}" dt="2025-05-19T17:11:21.261" v="7790" actId="700"/>
          <ac:spMkLst>
            <pc:docMk/>
            <pc:sldMk cId="3184637411" sldId="2634"/>
            <ac:spMk id="9" creationId="{7A933357-94F5-EAF4-5B97-A22F654671AA}"/>
          </ac:spMkLst>
        </pc:spChg>
        <pc:spChg chg="add del mod ord">
          <ac:chgData name="Kai Chen" userId="ed6cae942d3ab349" providerId="LiveId" clId="{1EA37CEE-8189-411D-A6E4-A5B71BB11A05}" dt="2025-05-19T17:11:21.261" v="7790" actId="700"/>
          <ac:spMkLst>
            <pc:docMk/>
            <pc:sldMk cId="3184637411" sldId="2634"/>
            <ac:spMk id="10" creationId="{4B0C4E82-08A6-59E2-480F-E1AF106A7CBA}"/>
          </ac:spMkLst>
        </pc:spChg>
        <pc:spChg chg="add">
          <ac:chgData name="Kai Chen" userId="ed6cae942d3ab349" providerId="LiveId" clId="{1EA37CEE-8189-411D-A6E4-A5B71BB11A05}" dt="2025-05-19T17:11:29.915" v="7791" actId="26606"/>
          <ac:spMkLst>
            <pc:docMk/>
            <pc:sldMk cId="3184637411" sldId="2634"/>
            <ac:spMk id="12" creationId="{774A975B-A886-5202-0489-6965514A0D14}"/>
          </ac:spMkLst>
        </pc:spChg>
        <pc:spChg chg="add">
          <ac:chgData name="Kai Chen" userId="ed6cae942d3ab349" providerId="LiveId" clId="{1EA37CEE-8189-411D-A6E4-A5B71BB11A05}" dt="2025-05-19T17:11:29.915" v="7791" actId="26606"/>
          <ac:spMkLst>
            <pc:docMk/>
            <pc:sldMk cId="3184637411" sldId="2634"/>
            <ac:spMk id="14" creationId="{EA67E988-5919-57BB-C7DE-D3EAD38A3045}"/>
          </ac:spMkLst>
        </pc:spChg>
        <pc:spChg chg="add">
          <ac:chgData name="Kai Chen" userId="ed6cae942d3ab349" providerId="LiveId" clId="{1EA37CEE-8189-411D-A6E4-A5B71BB11A05}" dt="2025-05-19T17:11:29.915" v="7791" actId="26606"/>
          <ac:spMkLst>
            <pc:docMk/>
            <pc:sldMk cId="3184637411" sldId="2634"/>
            <ac:spMk id="16" creationId="{FAF3766F-DEF3-4802-BB0D-7A18EDD9704F}"/>
          </ac:spMkLst>
        </pc:spChg>
        <pc:spChg chg="add">
          <ac:chgData name="Kai Chen" userId="ed6cae942d3ab349" providerId="LiveId" clId="{1EA37CEE-8189-411D-A6E4-A5B71BB11A05}" dt="2025-05-19T17:11:29.915" v="7791" actId="26606"/>
          <ac:spMkLst>
            <pc:docMk/>
            <pc:sldMk cId="3184637411" sldId="2634"/>
            <ac:spMk id="18" creationId="{DCC11005-BC53-5976-9587-FB0B62EF64BB}"/>
          </ac:spMkLst>
        </pc:spChg>
        <pc:picChg chg="add mod ord">
          <ac:chgData name="Kai Chen" userId="ed6cae942d3ab349" providerId="LiveId" clId="{1EA37CEE-8189-411D-A6E4-A5B71BB11A05}" dt="2025-05-19T17:11:29.915" v="7791" actId="26606"/>
          <ac:picMkLst>
            <pc:docMk/>
            <pc:sldMk cId="3184637411" sldId="2634"/>
            <ac:picMk id="5" creationId="{695BEA6D-9F43-5370-611E-174F75D8DB23}"/>
          </ac:picMkLst>
        </pc:picChg>
        <pc:picChg chg="add mod ord">
          <ac:chgData name="Kai Chen" userId="ed6cae942d3ab349" providerId="LiveId" clId="{1EA37CEE-8189-411D-A6E4-A5B71BB11A05}" dt="2025-05-19T17:11:29.915" v="7791" actId="26606"/>
          <ac:picMkLst>
            <pc:docMk/>
            <pc:sldMk cId="3184637411" sldId="2634"/>
            <ac:picMk id="6" creationId="{0FBBF770-9985-8901-5CB9-CB838CB64DD3}"/>
          </ac:picMkLst>
        </pc:picChg>
        <pc:picChg chg="add mod ord">
          <ac:chgData name="Kai Chen" userId="ed6cae942d3ab349" providerId="LiveId" clId="{1EA37CEE-8189-411D-A6E4-A5B71BB11A05}" dt="2025-05-19T17:11:29.915" v="7791" actId="26606"/>
          <ac:picMkLst>
            <pc:docMk/>
            <pc:sldMk cId="3184637411" sldId="2634"/>
            <ac:picMk id="7" creationId="{62CA8889-AF80-98B6-30FC-EF0620DF37BB}"/>
          </ac:picMkLst>
        </pc:picChg>
      </pc:sldChg>
      <pc:sldMasterChg chg="addSp modSp mod delSldLayout modSldLayout">
        <pc:chgData name="Kai Chen" userId="ed6cae942d3ab349" providerId="LiveId" clId="{1EA37CEE-8189-411D-A6E4-A5B71BB11A05}" dt="2025-05-13T00:01:04.486" v="7374" actId="1076"/>
        <pc:sldMasterMkLst>
          <pc:docMk/>
          <pc:sldMasterMk cId="1060444403" sldId="2147483660"/>
        </pc:sldMasterMkLst>
        <pc:picChg chg="add mod">
          <ac:chgData name="Kai Chen" userId="ed6cae942d3ab349" providerId="LiveId" clId="{1EA37CEE-8189-411D-A6E4-A5B71BB11A05}" dt="2025-03-22T14:35:24.548" v="2458" actId="1076"/>
          <ac:picMkLst>
            <pc:docMk/>
            <pc:sldMasterMk cId="1060444403" sldId="2147483660"/>
            <ac:picMk id="9" creationId="{EEA47EE0-67EC-DD22-438C-15CDADBC2800}"/>
          </ac:picMkLst>
        </pc:picChg>
        <pc:picChg chg="add mod">
          <ac:chgData name="Kai Chen" userId="ed6cae942d3ab349" providerId="LiveId" clId="{1EA37CEE-8189-411D-A6E4-A5B71BB11A05}" dt="2025-05-13T00:01:04.486" v="7374" actId="1076"/>
          <ac:picMkLst>
            <pc:docMk/>
            <pc:sldMasterMk cId="1060444403" sldId="2147483660"/>
            <ac:picMk id="10" creationId="{3B85363F-1A00-7DFE-8CD5-42743D065E23}"/>
          </ac:picMkLst>
        </pc:picChg>
        <pc:sldLayoutChg chg="modSp">
          <pc:chgData name="Kai Chen" userId="ed6cae942d3ab349" providerId="LiveId" clId="{1EA37CEE-8189-411D-A6E4-A5B71BB11A05}" dt="2025-03-22T14:34:56.088" v="2455" actId="735"/>
          <pc:sldLayoutMkLst>
            <pc:docMk/>
            <pc:sldMasterMk cId="1060444403" sldId="2147483660"/>
            <pc:sldLayoutMk cId="3488037339" sldId="2147483662"/>
          </pc:sldLayoutMkLst>
        </pc:sldLayoutChg>
        <pc:sldLayoutChg chg="del">
          <pc:chgData name="Kai Chen" userId="ed6cae942d3ab349" providerId="LiveId" clId="{1EA37CEE-8189-411D-A6E4-A5B71BB11A05}" dt="2025-05-05T21:31:38.313" v="6213" actId="47"/>
          <pc:sldLayoutMkLst>
            <pc:docMk/>
            <pc:sldMasterMk cId="1060444403" sldId="2147483660"/>
            <pc:sldLayoutMk cId="2817166512" sldId="2147483684"/>
          </pc:sldLayoutMkLst>
        </pc:sldLayoutChg>
      </pc:sldMasterChg>
      <pc:sldMasterChg chg="del delSldLayout">
        <pc:chgData name="Kai Chen" userId="ed6cae942d3ab349" providerId="LiveId" clId="{1EA37CEE-8189-411D-A6E4-A5B71BB11A05}" dt="2025-05-05T22:26:55.730" v="6918" actId="2696"/>
        <pc:sldMasterMkLst>
          <pc:docMk/>
          <pc:sldMasterMk cId="1181691481" sldId="2147483672"/>
        </pc:sldMasterMkLst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4023920814" sldId="2147483673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3629914975" sldId="2147483674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2788746600" sldId="2147483675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3588741618" sldId="2147483676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597942311" sldId="2147483677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2678747696" sldId="2147483678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3746727686" sldId="2147483679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1365925549" sldId="2147483680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2688451240" sldId="2147483681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3982416301" sldId="2147483682"/>
          </pc:sldLayoutMkLst>
        </pc:sldLayoutChg>
        <pc:sldLayoutChg chg="del">
          <pc:chgData name="Kai Chen" userId="ed6cae942d3ab349" providerId="LiveId" clId="{1EA37CEE-8189-411D-A6E4-A5B71BB11A05}" dt="2025-05-05T22:26:55.730" v="6918" actId="2696"/>
          <pc:sldLayoutMkLst>
            <pc:docMk/>
            <pc:sldMasterMk cId="1181691481" sldId="2147483672"/>
            <pc:sldLayoutMk cId="1398004094" sldId="214748368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84337279247963E-2"/>
          <c:y val="2.5108145886417074E-2"/>
          <c:w val="0.94562596342123906"/>
          <c:h val="0.66135091863517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粉状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0B-4A5D-8858-F280662C3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瘤胃淀粉消化率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B-4A5D-8858-F280662C37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晶体状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瘤胃淀粉消化率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0B-4A5D-8858-F280662C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5865456"/>
        <c:axId val="865861536"/>
      </c:barChart>
      <c:catAx>
        <c:axId val="86586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861536"/>
        <c:crosses val="autoZero"/>
        <c:auto val="1"/>
        <c:lblAlgn val="ctr"/>
        <c:lblOffset val="100"/>
        <c:noMultiLvlLbl val="0"/>
      </c:catAx>
      <c:valAx>
        <c:axId val="86586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86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97BBA-529C-411A-8378-8AA472CB90FC}" type="doc">
      <dgm:prSet loTypeId="urn:microsoft.com/office/officeart/2005/8/layout/venn1" loCatId="relationship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AA1A74E7-96A9-4FE6-9EF5-861A024F5FC9}">
      <dgm:prSet/>
      <dgm:spPr/>
      <dgm:t>
        <a:bodyPr/>
        <a:lstStyle/>
        <a:p>
          <a:r>
            <a:rPr lang="zh-CN"/>
            <a:t>单产</a:t>
          </a:r>
          <a:endParaRPr lang="en-US"/>
        </a:p>
      </dgm:t>
    </dgm:pt>
    <dgm:pt modelId="{AFBFDE9F-B476-444C-9355-E161D152C84B}" type="parTrans" cxnId="{01D78307-59D7-498F-91CD-3EE7429797BC}">
      <dgm:prSet/>
      <dgm:spPr/>
      <dgm:t>
        <a:bodyPr/>
        <a:lstStyle/>
        <a:p>
          <a:endParaRPr lang="en-US"/>
        </a:p>
      </dgm:t>
    </dgm:pt>
    <dgm:pt modelId="{6EA93452-66AA-4437-ACB1-B6B14D405E9C}" type="sibTrans" cxnId="{01D78307-59D7-498F-91CD-3EE7429797BC}">
      <dgm:prSet/>
      <dgm:spPr/>
      <dgm:t>
        <a:bodyPr/>
        <a:lstStyle/>
        <a:p>
          <a:endParaRPr lang="en-US"/>
        </a:p>
      </dgm:t>
    </dgm:pt>
    <dgm:pt modelId="{FBF90F92-6DCA-4CB9-8058-CF8EEA9A4C02}">
      <dgm:prSet/>
      <dgm:spPr/>
      <dgm:t>
        <a:bodyPr/>
        <a:lstStyle/>
        <a:p>
          <a:r>
            <a:rPr lang="zh-CN"/>
            <a:t>饲料成本</a:t>
          </a:r>
          <a:endParaRPr lang="en-US"/>
        </a:p>
      </dgm:t>
    </dgm:pt>
    <dgm:pt modelId="{6B3EEF3F-B93B-487B-8CAD-D851B20ACDA2}" type="parTrans" cxnId="{3121E839-8FF0-4DF3-81D1-66F657E5D087}">
      <dgm:prSet/>
      <dgm:spPr/>
      <dgm:t>
        <a:bodyPr/>
        <a:lstStyle/>
        <a:p>
          <a:endParaRPr lang="en-US"/>
        </a:p>
      </dgm:t>
    </dgm:pt>
    <dgm:pt modelId="{B816D621-6D5E-46B9-9AF4-3DDA407E8A02}" type="sibTrans" cxnId="{3121E839-8FF0-4DF3-81D1-66F657E5D087}">
      <dgm:prSet/>
      <dgm:spPr/>
      <dgm:t>
        <a:bodyPr/>
        <a:lstStyle/>
        <a:p>
          <a:endParaRPr lang="en-US"/>
        </a:p>
      </dgm:t>
    </dgm:pt>
    <dgm:pt modelId="{320E4672-AD9D-470A-A317-0B3833D76D9C}">
      <dgm:prSet/>
      <dgm:spPr/>
      <dgm:t>
        <a:bodyPr/>
        <a:lstStyle/>
        <a:p>
          <a:r>
            <a:rPr lang="zh-CN"/>
            <a:t>牛奶质量</a:t>
          </a:r>
          <a:endParaRPr lang="en-US"/>
        </a:p>
      </dgm:t>
    </dgm:pt>
    <dgm:pt modelId="{F79EB592-6F40-46AB-A215-A6C9802BFBDE}" type="parTrans" cxnId="{40E21268-E1E9-48DA-8B7B-7D4644F8DA37}">
      <dgm:prSet/>
      <dgm:spPr/>
      <dgm:t>
        <a:bodyPr/>
        <a:lstStyle/>
        <a:p>
          <a:endParaRPr lang="en-US"/>
        </a:p>
      </dgm:t>
    </dgm:pt>
    <dgm:pt modelId="{7A4E29A0-5A56-43EA-A2FF-BA1510549D67}" type="sibTrans" cxnId="{40E21268-E1E9-48DA-8B7B-7D4644F8DA37}">
      <dgm:prSet/>
      <dgm:spPr/>
      <dgm:t>
        <a:bodyPr/>
        <a:lstStyle/>
        <a:p>
          <a:endParaRPr lang="en-US"/>
        </a:p>
      </dgm:t>
    </dgm:pt>
    <dgm:pt modelId="{990D2091-2A38-4063-A145-519802D46D56}">
      <dgm:prSet/>
      <dgm:spPr/>
      <dgm:t>
        <a:bodyPr/>
        <a:lstStyle/>
        <a:p>
          <a:r>
            <a:rPr lang="zh-CN"/>
            <a:t>疾病发病率</a:t>
          </a:r>
          <a:endParaRPr lang="en-US"/>
        </a:p>
      </dgm:t>
    </dgm:pt>
    <dgm:pt modelId="{C6AA07D2-2840-4FAC-9DCF-2D5CE9A9880A}" type="parTrans" cxnId="{1CAB5F18-4868-40E8-AE37-3B1F1322D62B}">
      <dgm:prSet/>
      <dgm:spPr/>
      <dgm:t>
        <a:bodyPr/>
        <a:lstStyle/>
        <a:p>
          <a:endParaRPr lang="en-US"/>
        </a:p>
      </dgm:t>
    </dgm:pt>
    <dgm:pt modelId="{0AF14140-829D-470E-8C1D-C8F6D45A4678}" type="sibTrans" cxnId="{1CAB5F18-4868-40E8-AE37-3B1F1322D62B}">
      <dgm:prSet/>
      <dgm:spPr/>
      <dgm:t>
        <a:bodyPr/>
        <a:lstStyle/>
        <a:p>
          <a:endParaRPr lang="en-US"/>
        </a:p>
      </dgm:t>
    </dgm:pt>
    <dgm:pt modelId="{79B4579F-A835-440A-B13B-386DC90A99BB}">
      <dgm:prSet/>
      <dgm:spPr/>
      <dgm:t>
        <a:bodyPr/>
        <a:lstStyle/>
        <a:p>
          <a:r>
            <a:rPr lang="zh-CN"/>
            <a:t>繁殖效率</a:t>
          </a:r>
          <a:endParaRPr lang="en-US"/>
        </a:p>
      </dgm:t>
    </dgm:pt>
    <dgm:pt modelId="{948D7389-29FB-443C-81D3-75AE907D6418}" type="parTrans" cxnId="{DA6EA853-4FCB-4767-A3EC-F02ECDFDB889}">
      <dgm:prSet/>
      <dgm:spPr/>
      <dgm:t>
        <a:bodyPr/>
        <a:lstStyle/>
        <a:p>
          <a:endParaRPr lang="en-US"/>
        </a:p>
      </dgm:t>
    </dgm:pt>
    <dgm:pt modelId="{00185EFF-FC2F-4759-9A20-16B2093462C2}" type="sibTrans" cxnId="{DA6EA853-4FCB-4767-A3EC-F02ECDFDB889}">
      <dgm:prSet/>
      <dgm:spPr/>
      <dgm:t>
        <a:bodyPr/>
        <a:lstStyle/>
        <a:p>
          <a:endParaRPr lang="en-US"/>
        </a:p>
      </dgm:t>
    </dgm:pt>
    <dgm:pt modelId="{AA4064C1-73C9-4BCA-B448-E153E15DAED4}">
      <dgm:prSet/>
      <dgm:spPr/>
      <dgm:t>
        <a:bodyPr/>
        <a:lstStyle/>
        <a:p>
          <a:r>
            <a:rPr lang="zh-CN"/>
            <a:t>死淘率</a:t>
          </a:r>
          <a:endParaRPr lang="en-US"/>
        </a:p>
      </dgm:t>
    </dgm:pt>
    <dgm:pt modelId="{FD1BAEAB-808B-4EFB-8BDE-80608C210EBA}" type="parTrans" cxnId="{71D9E4C2-0677-4E35-886A-7141195F8852}">
      <dgm:prSet/>
      <dgm:spPr/>
      <dgm:t>
        <a:bodyPr/>
        <a:lstStyle/>
        <a:p>
          <a:endParaRPr lang="en-US"/>
        </a:p>
      </dgm:t>
    </dgm:pt>
    <dgm:pt modelId="{F96CB173-8C2F-4F4C-BCFA-99E74BA70B82}" type="sibTrans" cxnId="{71D9E4C2-0677-4E35-886A-7141195F8852}">
      <dgm:prSet/>
      <dgm:spPr/>
      <dgm:t>
        <a:bodyPr/>
        <a:lstStyle/>
        <a:p>
          <a:endParaRPr lang="en-US"/>
        </a:p>
      </dgm:t>
    </dgm:pt>
    <dgm:pt modelId="{DAE19143-F0BD-4CF8-B66E-2E299A8B40DC}">
      <dgm:prSet/>
      <dgm:spPr/>
      <dgm:t>
        <a:bodyPr/>
        <a:lstStyle/>
        <a:p>
          <a:r>
            <a:rPr lang="zh-CN"/>
            <a:t>人工效率</a:t>
          </a:r>
          <a:endParaRPr lang="en-US"/>
        </a:p>
      </dgm:t>
    </dgm:pt>
    <dgm:pt modelId="{BCD0815C-C26A-4A03-BA5A-9EC946232FB6}" type="parTrans" cxnId="{CCFFACCB-516D-418F-95B2-93721D6D37CC}">
      <dgm:prSet/>
      <dgm:spPr/>
      <dgm:t>
        <a:bodyPr/>
        <a:lstStyle/>
        <a:p>
          <a:endParaRPr lang="en-US"/>
        </a:p>
      </dgm:t>
    </dgm:pt>
    <dgm:pt modelId="{80D670CB-D2C5-484F-B5B5-710B9AD19319}" type="sibTrans" cxnId="{CCFFACCB-516D-418F-95B2-93721D6D37CC}">
      <dgm:prSet/>
      <dgm:spPr/>
      <dgm:t>
        <a:bodyPr/>
        <a:lstStyle/>
        <a:p>
          <a:endParaRPr lang="en-US"/>
        </a:p>
      </dgm:t>
    </dgm:pt>
    <dgm:pt modelId="{F53194A5-F0AB-42BC-85C9-F559E727765C}">
      <dgm:prSet/>
      <dgm:spPr/>
      <dgm:t>
        <a:bodyPr/>
        <a:lstStyle/>
        <a:p>
          <a:endParaRPr lang="en-US"/>
        </a:p>
      </dgm:t>
    </dgm:pt>
    <dgm:pt modelId="{6EE62781-BCA7-440B-90F7-672F5AF3DEE5}" type="parTrans" cxnId="{54682BEE-BBFF-46CB-8722-4F220647E73D}">
      <dgm:prSet/>
      <dgm:spPr/>
      <dgm:t>
        <a:bodyPr/>
        <a:lstStyle/>
        <a:p>
          <a:endParaRPr lang="en-US"/>
        </a:p>
      </dgm:t>
    </dgm:pt>
    <dgm:pt modelId="{3264F1E9-AC44-4020-A0E9-07D2DC87EB85}" type="sibTrans" cxnId="{54682BEE-BBFF-46CB-8722-4F220647E73D}">
      <dgm:prSet/>
      <dgm:spPr/>
      <dgm:t>
        <a:bodyPr/>
        <a:lstStyle/>
        <a:p>
          <a:endParaRPr lang="en-US"/>
        </a:p>
      </dgm:t>
    </dgm:pt>
    <dgm:pt modelId="{B2CC7028-5689-4D58-A11D-DE7FBC4521A8}">
      <dgm:prSet/>
      <dgm:spPr/>
      <dgm:t>
        <a:bodyPr/>
        <a:lstStyle/>
        <a:p>
          <a:endParaRPr lang="en-US"/>
        </a:p>
      </dgm:t>
    </dgm:pt>
    <dgm:pt modelId="{24219996-B1E8-4FCB-A37C-B51F53EC3C5D}" type="parTrans" cxnId="{92BE60EA-4324-494E-AFCB-7541A66FC970}">
      <dgm:prSet/>
      <dgm:spPr/>
      <dgm:t>
        <a:bodyPr/>
        <a:lstStyle/>
        <a:p>
          <a:endParaRPr lang="en-US"/>
        </a:p>
      </dgm:t>
    </dgm:pt>
    <dgm:pt modelId="{2272C1C0-1333-4B29-8DE0-2530343B9BEF}" type="sibTrans" cxnId="{92BE60EA-4324-494E-AFCB-7541A66FC970}">
      <dgm:prSet/>
      <dgm:spPr/>
      <dgm:t>
        <a:bodyPr/>
        <a:lstStyle/>
        <a:p>
          <a:endParaRPr lang="en-US"/>
        </a:p>
      </dgm:t>
    </dgm:pt>
    <dgm:pt modelId="{641043D0-D9E6-44DA-A6F1-643503AA9522}" type="pres">
      <dgm:prSet presAssocID="{81897BBA-529C-411A-8378-8AA472CB90FC}" presName="compositeShape" presStyleCnt="0">
        <dgm:presLayoutVars>
          <dgm:chMax val="7"/>
          <dgm:dir/>
          <dgm:resizeHandles val="exact"/>
        </dgm:presLayoutVars>
      </dgm:prSet>
      <dgm:spPr/>
    </dgm:pt>
    <dgm:pt modelId="{B425885A-014D-4D32-A22D-F6ECCEE566FF}" type="pres">
      <dgm:prSet presAssocID="{AA1A74E7-96A9-4FE6-9EF5-861A024F5FC9}" presName="circ1" presStyleLbl="vennNode1" presStyleIdx="0" presStyleCnt="7"/>
      <dgm:spPr/>
    </dgm:pt>
    <dgm:pt modelId="{0324EA9F-DB55-43CE-B1C0-554780CCEBA2}" type="pres">
      <dgm:prSet presAssocID="{AA1A74E7-96A9-4FE6-9EF5-861A024F5FC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AE8C5A-96E5-4678-B08D-84A59343CA5D}" type="pres">
      <dgm:prSet presAssocID="{FBF90F92-6DCA-4CB9-8058-CF8EEA9A4C02}" presName="circ2" presStyleLbl="vennNode1" presStyleIdx="1" presStyleCnt="7"/>
      <dgm:spPr/>
    </dgm:pt>
    <dgm:pt modelId="{D64C5814-2F29-4FBD-8D82-0D3DC0848599}" type="pres">
      <dgm:prSet presAssocID="{FBF90F92-6DCA-4CB9-8058-CF8EEA9A4C0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4F9D8ED-06B4-41E2-AE19-45C98E658F20}" type="pres">
      <dgm:prSet presAssocID="{320E4672-AD9D-470A-A317-0B3833D76D9C}" presName="circ3" presStyleLbl="vennNode1" presStyleIdx="2" presStyleCnt="7"/>
      <dgm:spPr/>
    </dgm:pt>
    <dgm:pt modelId="{0CDCA115-4005-4406-A6B2-CACE70C8938C}" type="pres">
      <dgm:prSet presAssocID="{320E4672-AD9D-470A-A317-0B3833D76D9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670DE3C-404A-484F-A8F6-036901F15BAC}" type="pres">
      <dgm:prSet presAssocID="{990D2091-2A38-4063-A145-519802D46D56}" presName="circ4" presStyleLbl="vennNode1" presStyleIdx="3" presStyleCnt="7"/>
      <dgm:spPr/>
    </dgm:pt>
    <dgm:pt modelId="{CA1D2BE0-588A-4B1F-AC53-C3CAF45FD7AE}" type="pres">
      <dgm:prSet presAssocID="{990D2091-2A38-4063-A145-519802D46D5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909AC8-47D5-489C-B19C-219F6687C3B0}" type="pres">
      <dgm:prSet presAssocID="{79B4579F-A835-440A-B13B-386DC90A99BB}" presName="circ5" presStyleLbl="vennNode1" presStyleIdx="4" presStyleCnt="7"/>
      <dgm:spPr/>
    </dgm:pt>
    <dgm:pt modelId="{40088348-CAE6-4C41-9245-733F05CA62F2}" type="pres">
      <dgm:prSet presAssocID="{79B4579F-A835-440A-B13B-386DC90A99BB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CD95463-345D-48A1-AC02-660BB950808E}" type="pres">
      <dgm:prSet presAssocID="{AA4064C1-73C9-4BCA-B448-E153E15DAED4}" presName="circ6" presStyleLbl="vennNode1" presStyleIdx="5" presStyleCnt="7"/>
      <dgm:spPr/>
    </dgm:pt>
    <dgm:pt modelId="{A013F1C3-2585-40C8-B626-4F8AD4F280FC}" type="pres">
      <dgm:prSet presAssocID="{AA4064C1-73C9-4BCA-B448-E153E15DAED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F1E570A-E554-4909-81B1-0749D92C1D30}" type="pres">
      <dgm:prSet presAssocID="{DAE19143-F0BD-4CF8-B66E-2E299A8B40DC}" presName="circ7" presStyleLbl="vennNode1" presStyleIdx="6" presStyleCnt="7"/>
      <dgm:spPr/>
    </dgm:pt>
    <dgm:pt modelId="{C33CAB7B-5FBE-4FAC-960A-3A09306948D4}" type="pres">
      <dgm:prSet presAssocID="{DAE19143-F0BD-4CF8-B66E-2E299A8B40DC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1D78307-59D7-498F-91CD-3EE7429797BC}" srcId="{81897BBA-529C-411A-8378-8AA472CB90FC}" destId="{AA1A74E7-96A9-4FE6-9EF5-861A024F5FC9}" srcOrd="0" destOrd="0" parTransId="{AFBFDE9F-B476-444C-9355-E161D152C84B}" sibTransId="{6EA93452-66AA-4437-ACB1-B6B14D405E9C}"/>
    <dgm:cxn modelId="{1CAB5F18-4868-40E8-AE37-3B1F1322D62B}" srcId="{81897BBA-529C-411A-8378-8AA472CB90FC}" destId="{990D2091-2A38-4063-A145-519802D46D56}" srcOrd="3" destOrd="0" parTransId="{C6AA07D2-2840-4FAC-9DCF-2D5CE9A9880A}" sibTransId="{0AF14140-829D-470E-8C1D-C8F6D45A4678}"/>
    <dgm:cxn modelId="{E9883F1E-8734-41BB-BBB9-24230CAEA8FC}" type="presOf" srcId="{79B4579F-A835-440A-B13B-386DC90A99BB}" destId="{40088348-CAE6-4C41-9245-733F05CA62F2}" srcOrd="0" destOrd="0" presId="urn:microsoft.com/office/officeart/2005/8/layout/venn1"/>
    <dgm:cxn modelId="{3121E839-8FF0-4DF3-81D1-66F657E5D087}" srcId="{81897BBA-529C-411A-8378-8AA472CB90FC}" destId="{FBF90F92-6DCA-4CB9-8058-CF8EEA9A4C02}" srcOrd="1" destOrd="0" parTransId="{6B3EEF3F-B93B-487B-8CAD-D851B20ACDA2}" sibTransId="{B816D621-6D5E-46B9-9AF4-3DDA407E8A02}"/>
    <dgm:cxn modelId="{40E21268-E1E9-48DA-8B7B-7D4644F8DA37}" srcId="{81897BBA-529C-411A-8378-8AA472CB90FC}" destId="{320E4672-AD9D-470A-A317-0B3833D76D9C}" srcOrd="2" destOrd="0" parTransId="{F79EB592-6F40-46AB-A215-A6C9802BFBDE}" sibTransId="{7A4E29A0-5A56-43EA-A2FF-BA1510549D67}"/>
    <dgm:cxn modelId="{DA6EA853-4FCB-4767-A3EC-F02ECDFDB889}" srcId="{81897BBA-529C-411A-8378-8AA472CB90FC}" destId="{79B4579F-A835-440A-B13B-386DC90A99BB}" srcOrd="4" destOrd="0" parTransId="{948D7389-29FB-443C-81D3-75AE907D6418}" sibTransId="{00185EFF-FC2F-4759-9A20-16B2093462C2}"/>
    <dgm:cxn modelId="{E6FF0774-62C5-45F1-B343-679263433CF8}" type="presOf" srcId="{FBF90F92-6DCA-4CB9-8058-CF8EEA9A4C02}" destId="{D64C5814-2F29-4FBD-8D82-0D3DC0848599}" srcOrd="0" destOrd="0" presId="urn:microsoft.com/office/officeart/2005/8/layout/venn1"/>
    <dgm:cxn modelId="{7B2C5BA5-A16E-482A-9637-3F4C8669D33C}" type="presOf" srcId="{990D2091-2A38-4063-A145-519802D46D56}" destId="{CA1D2BE0-588A-4B1F-AC53-C3CAF45FD7AE}" srcOrd="0" destOrd="0" presId="urn:microsoft.com/office/officeart/2005/8/layout/venn1"/>
    <dgm:cxn modelId="{BAA786AF-4E65-4E2B-A380-D5E048524365}" type="presOf" srcId="{AA4064C1-73C9-4BCA-B448-E153E15DAED4}" destId="{A013F1C3-2585-40C8-B626-4F8AD4F280FC}" srcOrd="0" destOrd="0" presId="urn:microsoft.com/office/officeart/2005/8/layout/venn1"/>
    <dgm:cxn modelId="{B63774BE-0E67-43B6-9DEE-8C8CF5F7F6C2}" type="presOf" srcId="{DAE19143-F0BD-4CF8-B66E-2E299A8B40DC}" destId="{C33CAB7B-5FBE-4FAC-960A-3A09306948D4}" srcOrd="0" destOrd="0" presId="urn:microsoft.com/office/officeart/2005/8/layout/venn1"/>
    <dgm:cxn modelId="{71D9E4C2-0677-4E35-886A-7141195F8852}" srcId="{81897BBA-529C-411A-8378-8AA472CB90FC}" destId="{AA4064C1-73C9-4BCA-B448-E153E15DAED4}" srcOrd="5" destOrd="0" parTransId="{FD1BAEAB-808B-4EFB-8BDE-80608C210EBA}" sibTransId="{F96CB173-8C2F-4F4C-BCFA-99E74BA70B82}"/>
    <dgm:cxn modelId="{6A014FCB-7F6B-4445-B55B-1FC472FB3009}" type="presOf" srcId="{AA1A74E7-96A9-4FE6-9EF5-861A024F5FC9}" destId="{0324EA9F-DB55-43CE-B1C0-554780CCEBA2}" srcOrd="0" destOrd="0" presId="urn:microsoft.com/office/officeart/2005/8/layout/venn1"/>
    <dgm:cxn modelId="{CCFFACCB-516D-418F-95B2-93721D6D37CC}" srcId="{81897BBA-529C-411A-8378-8AA472CB90FC}" destId="{DAE19143-F0BD-4CF8-B66E-2E299A8B40DC}" srcOrd="6" destOrd="0" parTransId="{BCD0815C-C26A-4A03-BA5A-9EC946232FB6}" sibTransId="{80D670CB-D2C5-484F-B5B5-710B9AD19319}"/>
    <dgm:cxn modelId="{057812DA-AA24-4935-A4CA-0D203DBDFCEB}" type="presOf" srcId="{81897BBA-529C-411A-8378-8AA472CB90FC}" destId="{641043D0-D9E6-44DA-A6F1-643503AA9522}" srcOrd="0" destOrd="0" presId="urn:microsoft.com/office/officeart/2005/8/layout/venn1"/>
    <dgm:cxn modelId="{184BB1DD-7292-4456-A386-5404A711A840}" type="presOf" srcId="{320E4672-AD9D-470A-A317-0B3833D76D9C}" destId="{0CDCA115-4005-4406-A6B2-CACE70C8938C}" srcOrd="0" destOrd="0" presId="urn:microsoft.com/office/officeart/2005/8/layout/venn1"/>
    <dgm:cxn modelId="{92BE60EA-4324-494E-AFCB-7541A66FC970}" srcId="{81897BBA-529C-411A-8378-8AA472CB90FC}" destId="{B2CC7028-5689-4D58-A11D-DE7FBC4521A8}" srcOrd="8" destOrd="0" parTransId="{24219996-B1E8-4FCB-A37C-B51F53EC3C5D}" sibTransId="{2272C1C0-1333-4B29-8DE0-2530343B9BEF}"/>
    <dgm:cxn modelId="{54682BEE-BBFF-46CB-8722-4F220647E73D}" srcId="{81897BBA-529C-411A-8378-8AA472CB90FC}" destId="{F53194A5-F0AB-42BC-85C9-F559E727765C}" srcOrd="7" destOrd="0" parTransId="{6EE62781-BCA7-440B-90F7-672F5AF3DEE5}" sibTransId="{3264F1E9-AC44-4020-A0E9-07D2DC87EB85}"/>
    <dgm:cxn modelId="{022A4D9A-80F1-4520-882C-9A4DD27F1EA9}" type="presParOf" srcId="{641043D0-D9E6-44DA-A6F1-643503AA9522}" destId="{B425885A-014D-4D32-A22D-F6ECCEE566FF}" srcOrd="0" destOrd="0" presId="urn:microsoft.com/office/officeart/2005/8/layout/venn1"/>
    <dgm:cxn modelId="{7CB8778C-6131-42A4-AFDA-62A869E2842A}" type="presParOf" srcId="{641043D0-D9E6-44DA-A6F1-643503AA9522}" destId="{0324EA9F-DB55-43CE-B1C0-554780CCEBA2}" srcOrd="1" destOrd="0" presId="urn:microsoft.com/office/officeart/2005/8/layout/venn1"/>
    <dgm:cxn modelId="{D4A37C80-71AD-4F5E-A428-BD45899B5B0D}" type="presParOf" srcId="{641043D0-D9E6-44DA-A6F1-643503AA9522}" destId="{84AE8C5A-96E5-4678-B08D-84A59343CA5D}" srcOrd="2" destOrd="0" presId="urn:microsoft.com/office/officeart/2005/8/layout/venn1"/>
    <dgm:cxn modelId="{EC112B82-BFC6-4245-885D-E4CEBF284B8C}" type="presParOf" srcId="{641043D0-D9E6-44DA-A6F1-643503AA9522}" destId="{D64C5814-2F29-4FBD-8D82-0D3DC0848599}" srcOrd="3" destOrd="0" presId="urn:microsoft.com/office/officeart/2005/8/layout/venn1"/>
    <dgm:cxn modelId="{C289934E-679D-49E1-8050-B8A09B3D96C7}" type="presParOf" srcId="{641043D0-D9E6-44DA-A6F1-643503AA9522}" destId="{E4F9D8ED-06B4-41E2-AE19-45C98E658F20}" srcOrd="4" destOrd="0" presId="urn:microsoft.com/office/officeart/2005/8/layout/venn1"/>
    <dgm:cxn modelId="{DFECC2C9-FADD-4B6F-9AD2-D4D04FB68EFD}" type="presParOf" srcId="{641043D0-D9E6-44DA-A6F1-643503AA9522}" destId="{0CDCA115-4005-4406-A6B2-CACE70C8938C}" srcOrd="5" destOrd="0" presId="urn:microsoft.com/office/officeart/2005/8/layout/venn1"/>
    <dgm:cxn modelId="{B73DE59A-7F29-4D93-A1C9-A36E3598AC9F}" type="presParOf" srcId="{641043D0-D9E6-44DA-A6F1-643503AA9522}" destId="{5670DE3C-404A-484F-A8F6-036901F15BAC}" srcOrd="6" destOrd="0" presId="urn:microsoft.com/office/officeart/2005/8/layout/venn1"/>
    <dgm:cxn modelId="{6ED424E3-E120-4F34-88EB-9BD0BBF16391}" type="presParOf" srcId="{641043D0-D9E6-44DA-A6F1-643503AA9522}" destId="{CA1D2BE0-588A-4B1F-AC53-C3CAF45FD7AE}" srcOrd="7" destOrd="0" presId="urn:microsoft.com/office/officeart/2005/8/layout/venn1"/>
    <dgm:cxn modelId="{47246EEA-4CCF-4801-9B5A-9376BC0E935F}" type="presParOf" srcId="{641043D0-D9E6-44DA-A6F1-643503AA9522}" destId="{8A909AC8-47D5-489C-B19C-219F6687C3B0}" srcOrd="8" destOrd="0" presId="urn:microsoft.com/office/officeart/2005/8/layout/venn1"/>
    <dgm:cxn modelId="{504D5839-3302-4DAA-B234-EB2369048E1E}" type="presParOf" srcId="{641043D0-D9E6-44DA-A6F1-643503AA9522}" destId="{40088348-CAE6-4C41-9245-733F05CA62F2}" srcOrd="9" destOrd="0" presId="urn:microsoft.com/office/officeart/2005/8/layout/venn1"/>
    <dgm:cxn modelId="{D3B0E028-618B-4B63-AD73-F159EC18E546}" type="presParOf" srcId="{641043D0-D9E6-44DA-A6F1-643503AA9522}" destId="{3CD95463-345D-48A1-AC02-660BB950808E}" srcOrd="10" destOrd="0" presId="urn:microsoft.com/office/officeart/2005/8/layout/venn1"/>
    <dgm:cxn modelId="{EF0B5867-EF1D-4429-841C-3F4BF7FF150E}" type="presParOf" srcId="{641043D0-D9E6-44DA-A6F1-643503AA9522}" destId="{A013F1C3-2585-40C8-B626-4F8AD4F280FC}" srcOrd="11" destOrd="0" presId="urn:microsoft.com/office/officeart/2005/8/layout/venn1"/>
    <dgm:cxn modelId="{01319038-5159-4AA5-B0C2-452DA3A578B4}" type="presParOf" srcId="{641043D0-D9E6-44DA-A6F1-643503AA9522}" destId="{4F1E570A-E554-4909-81B1-0749D92C1D30}" srcOrd="12" destOrd="0" presId="urn:microsoft.com/office/officeart/2005/8/layout/venn1"/>
    <dgm:cxn modelId="{5C42D6F7-1E58-45AC-87D5-9C741B3D087C}" type="presParOf" srcId="{641043D0-D9E6-44DA-A6F1-643503AA9522}" destId="{C33CAB7B-5FBE-4FAC-960A-3A09306948D4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3AF51C-8181-4DAA-9363-99CB574899B8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C07AB-89ED-4466-8063-193153B628B1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牧场数据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D6A5D-F577-450C-B719-795E84CC8902}" type="parTrans" cxnId="{4BF3FE45-6BE9-4252-A369-24576A2B60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80A20-EB9D-4E5A-A7C3-39F5E1CC4381}" type="sibTrans" cxnId="{4BF3FE45-6BE9-4252-A369-24576A2B60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2DBB97-3EDC-4E5D-9819-945F98B002E0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产犊问题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3E5BC-9D5C-4724-A8FC-104C21012E3F}" type="parTrans" cxnId="{FBCD3320-D669-4D51-8FA3-5805ABE838A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636F60-9158-4272-802A-A3498C9C3A99}" type="sibTrans" cxnId="{FBCD3320-D669-4D51-8FA3-5805ABE838A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48D905-C413-4B9B-92D9-321D185A15B7}">
      <dgm:prSet phldrT="[Text]" custT="1"/>
      <dgm:spPr/>
      <dgm:t>
        <a:bodyPr/>
        <a:lstStyle/>
        <a:p>
          <a:r>
            <a:rPr lang="zh-CN" altLang="en-US" sz="1400" dirty="0">
              <a:latin typeface="Arial" panose="020B0604020202020204" pitchFamily="34" charset="0"/>
              <a:cs typeface="Arial" panose="020B0604020202020204" pitchFamily="34" charset="0"/>
            </a:rPr>
            <a:t>反刍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C1ABCF-B6F4-4CB7-B52F-0C461B7A4A14}" type="parTrans" cxnId="{6B84981E-A3D6-4BF9-AF66-CDF0DDBC9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D16E29-7C18-41F5-ADA7-07591D155219}" type="sibTrans" cxnId="{6B84981E-A3D6-4BF9-AF66-CDF0DDBC9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F5A23-FED7-4549-BECF-6B2475BC80CC}">
      <dgm:prSet phldrT="[Text]" custT="1"/>
      <dgm:spPr/>
      <dgm:t>
        <a:bodyPr/>
        <a:lstStyle/>
        <a:p>
          <a:r>
            <a:rPr lang="zh-CN" altLang="en-US" sz="1400" dirty="0">
              <a:latin typeface="Arial" panose="020B0604020202020204" pitchFamily="34" charset="0"/>
              <a:cs typeface="Arial" panose="020B0604020202020204" pitchFamily="34" charset="0"/>
            </a:rPr>
            <a:t>活动量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E4974-F818-4134-8A1F-C3C6E1FA0B54}" type="parTrans" cxnId="{E364A5C9-FE52-4CA8-BBA3-492CBFD7C6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B57EDC-51DF-4D6E-A88F-BF5C4F708437}" type="sibTrans" cxnId="{E364A5C9-FE52-4CA8-BBA3-492CBFD7C6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26980-7D8A-4CAC-94A9-5F4F98A39E81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解决方案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D63A3-6533-44D6-AC53-CDC718E102EC}" type="parTrans" cxnId="{E7327DC4-210D-466B-8C39-35ED5775D5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B3064-D9E1-4E0A-B5FF-FA8D17C351AE}" type="sibTrans" cxnId="{E7327DC4-210D-466B-8C39-35ED5775D5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D9439-F358-435B-BB7F-8428833D8DCD}">
      <dgm:prSet phldrT="[Text]"/>
      <dgm:spPr>
        <a:ln w="76200" cmpd="tri">
          <a:solidFill>
            <a:srgbClr val="FF0000"/>
          </a:solidFill>
        </a:ln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商业信息系统</a:t>
          </a:r>
          <a:endParaRPr lang="en-US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B7067-A660-4272-A22C-1C9CE2AC38FA}" type="parTrans" cxnId="{7FBA2E95-C9F7-448E-A439-CB10E6D1976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EA1488-E79B-40F5-B125-01BCB866E644}" type="sibTrans" cxnId="{7FBA2E95-C9F7-448E-A439-CB10E6D1976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DFEB5-3386-4CA6-9BF6-80ABF1F44CE2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01687-0E71-4C96-9D74-101E655D6841}" type="parTrans" cxnId="{69471E51-5118-498E-B782-6656FA72FC6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597EDE-14A4-461E-9CF2-68FB27823979}" type="sibTrans" cxnId="{69471E51-5118-498E-B782-6656FA72FC6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29C26-BD74-48D4-A08A-167931875202}">
      <dgm:prSet phldrT="[Text]" phldr="1"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BB33C-CF11-4532-A61F-AF502E2D278A}" type="parTrans" cxnId="{21A5A757-DBD5-4627-9FF7-E1548D9C5A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7F6044-DC3A-4192-A89F-38A4E28B7A3F}" type="sibTrans" cxnId="{21A5A757-DBD5-4627-9FF7-E1548D9C5A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5A6FE-8D1E-4106-824C-5709CE25BB22}">
      <dgm:prSet phldrT="[Text]" phldr="1"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FC0A00-C7B1-45EB-860B-A077A946901F}" type="parTrans" cxnId="{525375DE-6635-47BC-9230-8A5F163D56E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5F376C-20B8-4F62-96E6-2EEECE5DE899}" type="sibTrans" cxnId="{525375DE-6635-47BC-9230-8A5F163D56E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C9038A-482D-4342-A3DD-7C06E1626E3D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体况评分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0704E-A2E6-4D73-A493-A7DFCBAAB8B7}" type="parTrans" cxnId="{D749445E-54C3-4E55-95E0-B66D6D2A1E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08FB10-BC07-4EF6-8C2B-B75DD1093DB5}" type="sibTrans" cxnId="{D749445E-54C3-4E55-95E0-B66D6D2A1E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359DB4-1256-4043-B617-47CF705EDE72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气候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6709C-E3AC-4207-8A24-6FD58CCC7395}" type="parTrans" cxnId="{B584A405-9ECF-4D56-A4E0-F2CE5BA9F71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D9A79-FD5C-4C8E-BFBA-1E674F0061DC}" type="sibTrans" cxnId="{B584A405-9ECF-4D56-A4E0-F2CE5BA9F71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A7200C-C1C6-4F75-9764-AEE520B90076}">
      <dgm:prSet phldrT="[Text]"/>
      <dgm:spPr/>
      <dgm:t>
        <a:bodyPr/>
        <a:lstStyle/>
        <a:p>
          <a:r>
            <a:rPr lang="zh-CN" altLang="en-US" dirty="0">
              <a:latin typeface="Arial" panose="020B0604020202020204" pitchFamily="34" charset="0"/>
              <a:cs typeface="Arial" panose="020B0604020202020204" pitchFamily="34" charset="0"/>
            </a:rPr>
            <a:t>行为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B09321-AEF2-42FD-8513-819333F0601C}" type="parTrans" cxnId="{DB23BDE0-951F-4F34-9CCA-BC88131E1D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53AEB8-1A3A-4905-8F31-48B48F494ED6}" type="sibTrans" cxnId="{DB23BDE0-951F-4F34-9CCA-BC88131E1D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63BC6D-80A8-4A59-AEEA-2972DD8D3FB5}">
      <dgm:prSet phldrT="[Text]" custT="1"/>
      <dgm:spPr/>
      <dgm:t>
        <a:bodyPr/>
        <a:lstStyle/>
        <a:p>
          <a:r>
            <a:rPr lang="zh-CN" altLang="en-US" sz="1400" dirty="0">
              <a:latin typeface="Arial" panose="020B0604020202020204" pitchFamily="34" charset="0"/>
              <a:cs typeface="Arial" panose="020B0604020202020204" pitchFamily="34" charset="0"/>
            </a:rPr>
            <a:t>采食时间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E9D3BC-F918-4D6F-BFB4-612200A4632E}" type="parTrans" cxnId="{F2F1BE47-6782-4279-9711-BCF531074FC9}">
      <dgm:prSet/>
      <dgm:spPr/>
      <dgm:t>
        <a:bodyPr/>
        <a:lstStyle/>
        <a:p>
          <a:endParaRPr lang="en-US"/>
        </a:p>
      </dgm:t>
    </dgm:pt>
    <dgm:pt modelId="{E4C5CB03-3F5F-4F21-89DB-DA827B438DEE}" type="sibTrans" cxnId="{F2F1BE47-6782-4279-9711-BCF531074FC9}">
      <dgm:prSet/>
      <dgm:spPr/>
      <dgm:t>
        <a:bodyPr/>
        <a:lstStyle/>
        <a:p>
          <a:endParaRPr lang="en-US"/>
        </a:p>
      </dgm:t>
    </dgm:pt>
    <dgm:pt modelId="{FBAD90D8-E2A8-433B-8428-12DFBB72A951}">
      <dgm:prSet phldrT="[Text]" custT="1"/>
      <dgm:spPr/>
      <dgm:t>
        <a:bodyPr/>
        <a:lstStyle/>
        <a:p>
          <a:r>
            <a:rPr lang="zh-CN" altLang="en-US" sz="1400" dirty="0">
              <a:latin typeface="Arial" panose="020B0604020202020204" pitchFamily="34" charset="0"/>
              <a:cs typeface="Arial" panose="020B0604020202020204" pitchFamily="34" charset="0"/>
            </a:rPr>
            <a:t>休息时间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5321DC-147A-4C5D-BA84-6F588615A2DC}" type="parTrans" cxnId="{9DD5F4EA-349C-4D3E-BD27-140EBBB7597C}">
      <dgm:prSet/>
      <dgm:spPr/>
      <dgm:t>
        <a:bodyPr/>
        <a:lstStyle/>
        <a:p>
          <a:endParaRPr lang="en-US"/>
        </a:p>
      </dgm:t>
    </dgm:pt>
    <dgm:pt modelId="{4E290720-44B5-42B5-9CB7-00D0B26B60D4}" type="sibTrans" cxnId="{9DD5F4EA-349C-4D3E-BD27-140EBBB7597C}">
      <dgm:prSet/>
      <dgm:spPr/>
      <dgm:t>
        <a:bodyPr/>
        <a:lstStyle/>
        <a:p>
          <a:endParaRPr lang="en-US"/>
        </a:p>
      </dgm:t>
    </dgm:pt>
    <dgm:pt modelId="{E376019F-9907-4422-8B1B-6BE9F75365CB}" type="pres">
      <dgm:prSet presAssocID="{BB3AF51C-8181-4DAA-9363-99CB574899B8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CA285613-A4A6-4011-81FD-B1F56E7EB303}" type="pres">
      <dgm:prSet presAssocID="{BB3AF51C-8181-4DAA-9363-99CB574899B8}" presName="arc1" presStyleLbl="node1" presStyleIdx="0" presStyleCnt="4"/>
      <dgm:spPr/>
    </dgm:pt>
    <dgm:pt modelId="{8D1C5D06-016D-490D-A7B5-A25075E7D60C}" type="pres">
      <dgm:prSet presAssocID="{BB3AF51C-8181-4DAA-9363-99CB574899B8}" presName="arc3" presStyleLbl="node1" presStyleIdx="1" presStyleCnt="4"/>
      <dgm:spPr/>
    </dgm:pt>
    <dgm:pt modelId="{8BEA8C67-C213-4827-9E08-F3F17E2B05CE}" type="pres">
      <dgm:prSet presAssocID="{BB3AF51C-8181-4DAA-9363-99CB574899B8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D529864E-A016-4E0A-B5EB-C3C26142E5DF}" type="pres">
      <dgm:prSet presAssocID="{BB3AF51C-8181-4DAA-9363-99CB574899B8}" presName="arc2" presStyleLbl="node1" presStyleIdx="2" presStyleCnt="4"/>
      <dgm:spPr/>
    </dgm:pt>
    <dgm:pt modelId="{7B413E9B-DC5E-4C62-B344-BA2F6C444DC7}" type="pres">
      <dgm:prSet presAssocID="{BB3AF51C-8181-4DAA-9363-99CB574899B8}" presName="arc4" presStyleLbl="node1" presStyleIdx="3" presStyleCnt="4"/>
      <dgm:spPr/>
    </dgm:pt>
    <dgm:pt modelId="{26F137A6-F86F-48C7-8C4C-D4A3CD93D50B}" type="pres">
      <dgm:prSet presAssocID="{BB3AF51C-8181-4DAA-9363-99CB574899B8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87A53C7F-9355-44C5-873F-A4416374C53B}" type="pres">
      <dgm:prSet presAssocID="{BB3AF51C-8181-4DAA-9363-99CB574899B8}" presName="middleComposite" presStyleCnt="0"/>
      <dgm:spPr/>
    </dgm:pt>
    <dgm:pt modelId="{6523197B-01B5-4F18-9828-5089D346FF47}" type="pres">
      <dgm:prSet presAssocID="{6148D905-C413-4B9B-92D9-321D185A15B7}" presName="circ1" presStyleLbl="vennNode1" presStyleIdx="0" presStyleCnt="10" custScaleX="125302" custScaleY="125302"/>
      <dgm:spPr/>
    </dgm:pt>
    <dgm:pt modelId="{5D07DDA5-391B-470E-A025-7A4AC5440A28}" type="pres">
      <dgm:prSet presAssocID="{6148D905-C413-4B9B-92D9-321D185A15B7}" presName="circ1Tx" presStyleLbl="revTx" presStyleIdx="1" presStyleCnt="3">
        <dgm:presLayoutVars>
          <dgm:chMax val="0"/>
          <dgm:chPref val="0"/>
        </dgm:presLayoutVars>
      </dgm:prSet>
      <dgm:spPr/>
    </dgm:pt>
    <dgm:pt modelId="{9BF18202-7BED-488F-BBED-1B62C1A82A41}" type="pres">
      <dgm:prSet presAssocID="{3763BC6D-80A8-4A59-AEEA-2972DD8D3FB5}" presName="circ2" presStyleLbl="vennNode1" presStyleIdx="1" presStyleCnt="10" custScaleX="140043" custScaleY="140043"/>
      <dgm:spPr/>
    </dgm:pt>
    <dgm:pt modelId="{0EC11195-5867-4C67-85FB-CBD28A6C6068}" type="pres">
      <dgm:prSet presAssocID="{3763BC6D-80A8-4A59-AEEA-2972DD8D3FB5}" presName="circ2Tx" presStyleLbl="revTx" presStyleIdx="1" presStyleCnt="3">
        <dgm:presLayoutVars>
          <dgm:chMax val="0"/>
          <dgm:chPref val="0"/>
        </dgm:presLayoutVars>
      </dgm:prSet>
      <dgm:spPr/>
    </dgm:pt>
    <dgm:pt modelId="{1F135C1E-3CB9-4A37-8ECC-E79486415EB8}" type="pres">
      <dgm:prSet presAssocID="{FBAD90D8-E2A8-433B-8428-12DFBB72A951}" presName="circ3" presStyleLbl="vennNode1" presStyleIdx="2" presStyleCnt="10" custScaleX="117931" custScaleY="117931"/>
      <dgm:spPr/>
    </dgm:pt>
    <dgm:pt modelId="{37D9200D-D783-4856-B589-A84E1C2C4DAD}" type="pres">
      <dgm:prSet presAssocID="{FBAD90D8-E2A8-433B-8428-12DFBB72A951}" presName="circ3Tx" presStyleLbl="revTx" presStyleIdx="1" presStyleCnt="3">
        <dgm:presLayoutVars>
          <dgm:chMax val="0"/>
          <dgm:chPref val="0"/>
        </dgm:presLayoutVars>
      </dgm:prSet>
      <dgm:spPr/>
    </dgm:pt>
    <dgm:pt modelId="{C15B1E29-663A-4579-A050-3695C809AD07}" type="pres">
      <dgm:prSet presAssocID="{092F5A23-FED7-4549-BECF-6B2475BC80CC}" presName="circ4" presStyleLbl="vennNode1" presStyleIdx="3" presStyleCnt="10" custScaleX="125302" custScaleY="125302"/>
      <dgm:spPr/>
    </dgm:pt>
    <dgm:pt modelId="{674D08A1-239A-4200-AB08-8B3992EC2007}" type="pres">
      <dgm:prSet presAssocID="{092F5A23-FED7-4549-BECF-6B2475BC80CC}" presName="circ4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F051123-B82B-4D65-A689-4E902FA5534C}" type="pres">
      <dgm:prSet presAssocID="{BB3AF51C-8181-4DAA-9363-99CB574899B8}" presName="leftComposite" presStyleCnt="0"/>
      <dgm:spPr/>
    </dgm:pt>
    <dgm:pt modelId="{D9898126-060D-4436-BDB2-90BD0ACC5B48}" type="pres">
      <dgm:prSet presAssocID="{772DBB97-3EDC-4E5D-9819-945F98B002E0}" presName="childText1_1" presStyleLbl="vennNode1" presStyleIdx="4" presStyleCnt="10">
        <dgm:presLayoutVars>
          <dgm:chMax val="0"/>
          <dgm:chPref val="0"/>
        </dgm:presLayoutVars>
      </dgm:prSet>
      <dgm:spPr/>
    </dgm:pt>
    <dgm:pt modelId="{3EC77E65-C7CC-4691-A548-8F196E8DC8A4}" type="pres">
      <dgm:prSet presAssocID="{772DBB97-3EDC-4E5D-9819-945F98B002E0}" presName="ellipse1" presStyleLbl="vennNode1" presStyleIdx="5" presStyleCnt="10"/>
      <dgm:spPr/>
    </dgm:pt>
    <dgm:pt modelId="{05FE42AB-B03A-458E-A258-84CB2FB12DB7}" type="pres">
      <dgm:prSet presAssocID="{772DBB97-3EDC-4E5D-9819-945F98B002E0}" presName="ellipse2" presStyleLbl="vennNode1" presStyleIdx="6" presStyleCnt="10"/>
      <dgm:spPr/>
    </dgm:pt>
    <dgm:pt modelId="{B10ECD78-84DF-4CD8-BA06-E2165DFE2329}" type="pres">
      <dgm:prSet presAssocID="{41C9038A-482D-4342-A3DD-7C06E1626E3D}" presName="childText1_2" presStyleLbl="vennNode1" presStyleIdx="7" presStyleCnt="10">
        <dgm:presLayoutVars>
          <dgm:chMax val="0"/>
          <dgm:chPref val="0"/>
        </dgm:presLayoutVars>
      </dgm:prSet>
      <dgm:spPr/>
    </dgm:pt>
    <dgm:pt modelId="{EABB098B-95BA-409A-8698-0E809C5E1F12}" type="pres">
      <dgm:prSet presAssocID="{41C9038A-482D-4342-A3DD-7C06E1626E3D}" presName="ellipse3" presStyleLbl="vennNode1" presStyleIdx="8" presStyleCnt="10"/>
      <dgm:spPr/>
    </dgm:pt>
    <dgm:pt modelId="{AFDED154-C3D3-4CEF-B8EC-329C180371B4}" type="pres">
      <dgm:prSet presAssocID="{E3359DB4-1256-4043-B617-47CF705EDE72}" presName="childText1_3" presStyleLbl="vennNode1" presStyleIdx="9" presStyleCnt="10">
        <dgm:presLayoutVars>
          <dgm:chMax val="0"/>
          <dgm:chPref val="0"/>
        </dgm:presLayoutVars>
      </dgm:prSet>
      <dgm:spPr/>
    </dgm:pt>
    <dgm:pt modelId="{3F86F142-123F-4A9F-A3E7-A30634C17FAA}" type="pres">
      <dgm:prSet presAssocID="{BB3AF51C-8181-4DAA-9363-99CB574899B8}" presName="rightChild" presStyleLbl="node2" presStyleIdx="0" presStyleCnt="1">
        <dgm:presLayoutVars>
          <dgm:chMax val="0"/>
          <dgm:chPref val="0"/>
        </dgm:presLayoutVars>
      </dgm:prSet>
      <dgm:spPr/>
    </dgm:pt>
    <dgm:pt modelId="{E16E4AC5-D0C3-4250-B62E-14AC23E5A902}" type="pres">
      <dgm:prSet presAssocID="{BB3AF51C-8181-4DAA-9363-99CB574899B8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B584A405-9ECF-4D56-A4E0-F2CE5BA9F719}" srcId="{A68C07AB-89ED-4466-8063-193153B628B1}" destId="{E3359DB4-1256-4043-B617-47CF705EDE72}" srcOrd="2" destOrd="0" parTransId="{5026709C-E3AC-4207-8A24-6FD58CCC7395}" sibTransId="{CFED9A79-FD5C-4C8E-BFBA-1E674F0061DC}"/>
    <dgm:cxn modelId="{784F9C0A-A532-4DAA-AC00-22911C463333}" type="presOf" srcId="{FBAD90D8-E2A8-433B-8428-12DFBB72A951}" destId="{1F135C1E-3CB9-4A37-8ECC-E79486415EB8}" srcOrd="0" destOrd="0" presId="urn:microsoft.com/office/officeart/2009/3/layout/PhasedProcess"/>
    <dgm:cxn modelId="{14FAC612-C171-4B38-9850-683F18EFAB58}" type="presOf" srcId="{6148D905-C413-4B9B-92D9-321D185A15B7}" destId="{5D07DDA5-391B-470E-A025-7A4AC5440A28}" srcOrd="1" destOrd="0" presId="urn:microsoft.com/office/officeart/2009/3/layout/PhasedProcess"/>
    <dgm:cxn modelId="{6B84981E-A3D6-4BF9-AF66-CDF0DDBC9BBC}" srcId="{28A7200C-C1C6-4F75-9764-AEE520B90076}" destId="{6148D905-C413-4B9B-92D9-321D185A15B7}" srcOrd="0" destOrd="0" parTransId="{A3C1ABCF-B6F4-4CB7-B52F-0C461B7A4A14}" sibTransId="{5AD16E29-7C18-41F5-ADA7-07591D155219}"/>
    <dgm:cxn modelId="{A0D12320-60C3-4193-9C77-03BB7F65047B}" type="presOf" srcId="{772DBB97-3EDC-4E5D-9819-945F98B002E0}" destId="{D9898126-060D-4436-BDB2-90BD0ACC5B48}" srcOrd="0" destOrd="0" presId="urn:microsoft.com/office/officeart/2009/3/layout/PhasedProcess"/>
    <dgm:cxn modelId="{FBCD3320-D669-4D51-8FA3-5805ABE838AC}" srcId="{A68C07AB-89ED-4466-8063-193153B628B1}" destId="{772DBB97-3EDC-4E5D-9819-945F98B002E0}" srcOrd="0" destOrd="0" parTransId="{F7B3E5BC-9D5C-4724-A8FC-104C21012E3F}" sibTransId="{DF636F60-9158-4272-802A-A3498C9C3A99}"/>
    <dgm:cxn modelId="{2CE3D85D-0F7E-4333-A997-7147625D6A69}" type="presOf" srcId="{FBAD90D8-E2A8-433B-8428-12DFBB72A951}" destId="{37D9200D-D783-4856-B589-A84E1C2C4DAD}" srcOrd="1" destOrd="0" presId="urn:microsoft.com/office/officeart/2009/3/layout/PhasedProcess"/>
    <dgm:cxn modelId="{D749445E-54C3-4E55-95E0-B66D6D2A1E7D}" srcId="{A68C07AB-89ED-4466-8063-193153B628B1}" destId="{41C9038A-482D-4342-A3DD-7C06E1626E3D}" srcOrd="1" destOrd="0" parTransId="{FF00704E-A2E6-4D73-A493-A7DFCBAAB8B7}" sibTransId="{DE08FB10-BC07-4EF6-8C2B-B75DD1093DB5}"/>
    <dgm:cxn modelId="{5B0A4165-BA22-4E3B-8474-A74C8EA65179}" type="presOf" srcId="{E3359DB4-1256-4043-B617-47CF705EDE72}" destId="{AFDED154-C3D3-4CEF-B8EC-329C180371B4}" srcOrd="0" destOrd="0" presId="urn:microsoft.com/office/officeart/2009/3/layout/PhasedProcess"/>
    <dgm:cxn modelId="{4BF3FE45-6BE9-4252-A369-24576A2B60BC}" srcId="{BB3AF51C-8181-4DAA-9363-99CB574899B8}" destId="{A68C07AB-89ED-4466-8063-193153B628B1}" srcOrd="0" destOrd="0" parTransId="{2A5D6A5D-F577-450C-B719-795E84CC8902}" sibTransId="{7B680A20-EB9D-4E5A-A7C3-39F5E1CC4381}"/>
    <dgm:cxn modelId="{F2F1BE47-6782-4279-9711-BCF531074FC9}" srcId="{28A7200C-C1C6-4F75-9764-AEE520B90076}" destId="{3763BC6D-80A8-4A59-AEEA-2972DD8D3FB5}" srcOrd="1" destOrd="0" parTransId="{DDE9D3BC-F918-4D6F-BFB4-612200A4632E}" sibTransId="{E4C5CB03-3F5F-4F21-89DB-DA827B438DEE}"/>
    <dgm:cxn modelId="{14BB6E6B-1D63-4F9B-8837-2AF5025695F9}" type="presOf" srcId="{C61D9439-F358-435B-BB7F-8428833D8DCD}" destId="{3F86F142-123F-4A9F-A3E7-A30634C17FAA}" srcOrd="0" destOrd="0" presId="urn:microsoft.com/office/officeart/2009/3/layout/PhasedProcess"/>
    <dgm:cxn modelId="{69471E51-5118-498E-B782-6656FA72FC62}" srcId="{BB3AF51C-8181-4DAA-9363-99CB574899B8}" destId="{78BDFEB5-3386-4CA6-9BF6-80ABF1F44CE2}" srcOrd="3" destOrd="0" parTransId="{6BD01687-0E71-4C96-9D74-101E655D6841}" sibTransId="{16597EDE-14A4-461E-9CF2-68FB27823979}"/>
    <dgm:cxn modelId="{C95F1B76-37A0-40CA-92BB-C66446E8932E}" type="presOf" srcId="{3763BC6D-80A8-4A59-AEEA-2972DD8D3FB5}" destId="{9BF18202-7BED-488F-BBED-1B62C1A82A41}" srcOrd="0" destOrd="0" presId="urn:microsoft.com/office/officeart/2009/3/layout/PhasedProcess"/>
    <dgm:cxn modelId="{21A5A757-DBD5-4627-9FF7-E1548D9C5A71}" srcId="{BB3AF51C-8181-4DAA-9363-99CB574899B8}" destId="{C8729C26-BD74-48D4-A08A-167931875202}" srcOrd="4" destOrd="0" parTransId="{00BBB33C-CF11-4532-A61F-AF502E2D278A}" sibTransId="{F07F6044-DC3A-4192-A89F-38A4E28B7A3F}"/>
    <dgm:cxn modelId="{D395797B-4944-4701-96DF-200180113E21}" type="presOf" srcId="{092F5A23-FED7-4549-BECF-6B2475BC80CC}" destId="{C15B1E29-663A-4579-A050-3695C809AD07}" srcOrd="0" destOrd="0" presId="urn:microsoft.com/office/officeart/2009/3/layout/PhasedProcess"/>
    <dgm:cxn modelId="{45396691-D35B-4960-B562-ACA189C3B537}" type="presOf" srcId="{28A7200C-C1C6-4F75-9764-AEE520B90076}" destId="{8BEA8C67-C213-4827-9E08-F3F17E2B05CE}" srcOrd="0" destOrd="0" presId="urn:microsoft.com/office/officeart/2009/3/layout/PhasedProcess"/>
    <dgm:cxn modelId="{7FBA2E95-C9F7-448E-A439-CB10E6D19766}" srcId="{47026980-7D8A-4CAC-94A9-5F4F98A39E81}" destId="{C61D9439-F358-435B-BB7F-8428833D8DCD}" srcOrd="0" destOrd="0" parTransId="{E1DB7067-A660-4272-A22C-1C9CE2AC38FA}" sibTransId="{9DEA1488-E79B-40F5-B125-01BCB866E644}"/>
    <dgm:cxn modelId="{E41738AE-1FD2-430F-A2BF-9D879C5D096F}" type="presOf" srcId="{6148D905-C413-4B9B-92D9-321D185A15B7}" destId="{6523197B-01B5-4F18-9828-5089D346FF47}" srcOrd="0" destOrd="0" presId="urn:microsoft.com/office/officeart/2009/3/layout/PhasedProcess"/>
    <dgm:cxn modelId="{EC9E2BB1-9E72-4409-A553-BF8EDCB00205}" type="presOf" srcId="{3763BC6D-80A8-4A59-AEEA-2972DD8D3FB5}" destId="{0EC11195-5867-4C67-85FB-CBD28A6C6068}" srcOrd="1" destOrd="0" presId="urn:microsoft.com/office/officeart/2009/3/layout/PhasedProcess"/>
    <dgm:cxn modelId="{FE8E06C1-FA3E-4B74-AC4B-8F5AEB360156}" type="presOf" srcId="{A68C07AB-89ED-4466-8063-193153B628B1}" destId="{E16E4AC5-D0C3-4250-B62E-14AC23E5A902}" srcOrd="0" destOrd="0" presId="urn:microsoft.com/office/officeart/2009/3/layout/PhasedProcess"/>
    <dgm:cxn modelId="{E7327DC4-210D-466B-8C39-35ED5775D5B5}" srcId="{BB3AF51C-8181-4DAA-9363-99CB574899B8}" destId="{47026980-7D8A-4CAC-94A9-5F4F98A39E81}" srcOrd="2" destOrd="0" parTransId="{93AD63A3-6533-44D6-AC53-CDC718E102EC}" sibTransId="{121B3064-D9E1-4E0A-B5FF-FA8D17C351AE}"/>
    <dgm:cxn modelId="{368D62C9-9679-40AC-8D5D-B6E2F88C2FD3}" type="presOf" srcId="{47026980-7D8A-4CAC-94A9-5F4F98A39E81}" destId="{26F137A6-F86F-48C7-8C4C-D4A3CD93D50B}" srcOrd="0" destOrd="0" presId="urn:microsoft.com/office/officeart/2009/3/layout/PhasedProcess"/>
    <dgm:cxn modelId="{E364A5C9-FE52-4CA8-BBA3-492CBFD7C690}" srcId="{28A7200C-C1C6-4F75-9764-AEE520B90076}" destId="{092F5A23-FED7-4549-BECF-6B2475BC80CC}" srcOrd="3" destOrd="0" parTransId="{A2BE4974-F818-4134-8A1F-C3C6E1FA0B54}" sibTransId="{9EB57EDC-51DF-4D6E-A88F-BF5C4F708437}"/>
    <dgm:cxn modelId="{FB512ED2-563F-440B-838B-022A9537F3E0}" type="presOf" srcId="{BB3AF51C-8181-4DAA-9363-99CB574899B8}" destId="{E376019F-9907-4422-8B1B-6BE9F75365CB}" srcOrd="0" destOrd="0" presId="urn:microsoft.com/office/officeart/2009/3/layout/PhasedProcess"/>
    <dgm:cxn modelId="{8C8E2DD6-8E55-4514-A627-F55F4FD57CFC}" type="presOf" srcId="{41C9038A-482D-4342-A3DD-7C06E1626E3D}" destId="{B10ECD78-84DF-4CD8-BA06-E2165DFE2329}" srcOrd="0" destOrd="0" presId="urn:microsoft.com/office/officeart/2009/3/layout/PhasedProcess"/>
    <dgm:cxn modelId="{525375DE-6635-47BC-9230-8A5F163D56E3}" srcId="{C8729C26-BD74-48D4-A08A-167931875202}" destId="{6935A6FE-8D1E-4106-824C-5709CE25BB22}" srcOrd="0" destOrd="0" parTransId="{76FC0A00-C7B1-45EB-860B-A077A946901F}" sibTransId="{C25F376C-20B8-4F62-96E6-2EEECE5DE899}"/>
    <dgm:cxn modelId="{DB23BDE0-951F-4F34-9CCA-BC88131E1DF6}" srcId="{BB3AF51C-8181-4DAA-9363-99CB574899B8}" destId="{28A7200C-C1C6-4F75-9764-AEE520B90076}" srcOrd="1" destOrd="0" parTransId="{8CB09321-AEF2-42FD-8513-819333F0601C}" sibTransId="{2553AEB8-1A3A-4905-8F31-48B48F494ED6}"/>
    <dgm:cxn modelId="{9DD5F4EA-349C-4D3E-BD27-140EBBB7597C}" srcId="{28A7200C-C1C6-4F75-9764-AEE520B90076}" destId="{FBAD90D8-E2A8-433B-8428-12DFBB72A951}" srcOrd="2" destOrd="0" parTransId="{E35321DC-147A-4C5D-BA84-6F588615A2DC}" sibTransId="{4E290720-44B5-42B5-9CB7-00D0B26B60D4}"/>
    <dgm:cxn modelId="{4BF427FC-96F4-40D3-BE9D-CEA59BF50E50}" type="presOf" srcId="{092F5A23-FED7-4549-BECF-6B2475BC80CC}" destId="{674D08A1-239A-4200-AB08-8B3992EC2007}" srcOrd="1" destOrd="0" presId="urn:microsoft.com/office/officeart/2009/3/layout/PhasedProcess"/>
    <dgm:cxn modelId="{69395D48-F7F5-42C2-A728-91C1B9B54CED}" type="presParOf" srcId="{E376019F-9907-4422-8B1B-6BE9F75365CB}" destId="{CA285613-A4A6-4011-81FD-B1F56E7EB303}" srcOrd="0" destOrd="0" presId="urn:microsoft.com/office/officeart/2009/3/layout/PhasedProcess"/>
    <dgm:cxn modelId="{83970104-DC60-443C-AE18-38973878B1EB}" type="presParOf" srcId="{E376019F-9907-4422-8B1B-6BE9F75365CB}" destId="{8D1C5D06-016D-490D-A7B5-A25075E7D60C}" srcOrd="1" destOrd="0" presId="urn:microsoft.com/office/officeart/2009/3/layout/PhasedProcess"/>
    <dgm:cxn modelId="{127BE43D-4090-470B-A2C3-F1161E7CB084}" type="presParOf" srcId="{E376019F-9907-4422-8B1B-6BE9F75365CB}" destId="{8BEA8C67-C213-4827-9E08-F3F17E2B05CE}" srcOrd="2" destOrd="0" presId="urn:microsoft.com/office/officeart/2009/3/layout/PhasedProcess"/>
    <dgm:cxn modelId="{D65929A7-7278-4217-B616-81CC29CB37CF}" type="presParOf" srcId="{E376019F-9907-4422-8B1B-6BE9F75365CB}" destId="{D529864E-A016-4E0A-B5EB-C3C26142E5DF}" srcOrd="3" destOrd="0" presId="urn:microsoft.com/office/officeart/2009/3/layout/PhasedProcess"/>
    <dgm:cxn modelId="{FF8045A4-9616-44DB-8AE5-75F9FFD94DA3}" type="presParOf" srcId="{E376019F-9907-4422-8B1B-6BE9F75365CB}" destId="{7B413E9B-DC5E-4C62-B344-BA2F6C444DC7}" srcOrd="4" destOrd="0" presId="urn:microsoft.com/office/officeart/2009/3/layout/PhasedProcess"/>
    <dgm:cxn modelId="{01E7F621-54E6-480A-807D-457C7A0163FE}" type="presParOf" srcId="{E376019F-9907-4422-8B1B-6BE9F75365CB}" destId="{26F137A6-F86F-48C7-8C4C-D4A3CD93D50B}" srcOrd="5" destOrd="0" presId="urn:microsoft.com/office/officeart/2009/3/layout/PhasedProcess"/>
    <dgm:cxn modelId="{3B842FED-8BCD-4D47-80D8-2A372FB8EA25}" type="presParOf" srcId="{E376019F-9907-4422-8B1B-6BE9F75365CB}" destId="{87A53C7F-9355-44C5-873F-A4416374C53B}" srcOrd="6" destOrd="0" presId="urn:microsoft.com/office/officeart/2009/3/layout/PhasedProcess"/>
    <dgm:cxn modelId="{E744860D-04E9-417C-8F50-F9AFD1067405}" type="presParOf" srcId="{87A53C7F-9355-44C5-873F-A4416374C53B}" destId="{6523197B-01B5-4F18-9828-5089D346FF47}" srcOrd="0" destOrd="0" presId="urn:microsoft.com/office/officeart/2009/3/layout/PhasedProcess"/>
    <dgm:cxn modelId="{231DE939-D10C-471F-9035-B174846ED009}" type="presParOf" srcId="{87A53C7F-9355-44C5-873F-A4416374C53B}" destId="{5D07DDA5-391B-470E-A025-7A4AC5440A28}" srcOrd="1" destOrd="0" presId="urn:microsoft.com/office/officeart/2009/3/layout/PhasedProcess"/>
    <dgm:cxn modelId="{4ECDACA1-A6FE-41FF-A928-655A38AB650A}" type="presParOf" srcId="{87A53C7F-9355-44C5-873F-A4416374C53B}" destId="{9BF18202-7BED-488F-BBED-1B62C1A82A41}" srcOrd="2" destOrd="0" presId="urn:microsoft.com/office/officeart/2009/3/layout/PhasedProcess"/>
    <dgm:cxn modelId="{1264B24B-043C-41E6-8C34-F36EF40643A0}" type="presParOf" srcId="{87A53C7F-9355-44C5-873F-A4416374C53B}" destId="{0EC11195-5867-4C67-85FB-CBD28A6C6068}" srcOrd="3" destOrd="0" presId="urn:microsoft.com/office/officeart/2009/3/layout/PhasedProcess"/>
    <dgm:cxn modelId="{81C9F3D4-B53B-4C24-9B4B-256B7A5D4DAF}" type="presParOf" srcId="{87A53C7F-9355-44C5-873F-A4416374C53B}" destId="{1F135C1E-3CB9-4A37-8ECC-E79486415EB8}" srcOrd="4" destOrd="0" presId="urn:microsoft.com/office/officeart/2009/3/layout/PhasedProcess"/>
    <dgm:cxn modelId="{A17D6B4B-4739-435E-8446-0783B4029BFB}" type="presParOf" srcId="{87A53C7F-9355-44C5-873F-A4416374C53B}" destId="{37D9200D-D783-4856-B589-A84E1C2C4DAD}" srcOrd="5" destOrd="0" presId="urn:microsoft.com/office/officeart/2009/3/layout/PhasedProcess"/>
    <dgm:cxn modelId="{8BCA64B4-50E3-44C1-ABD9-631DB47207B1}" type="presParOf" srcId="{87A53C7F-9355-44C5-873F-A4416374C53B}" destId="{C15B1E29-663A-4579-A050-3695C809AD07}" srcOrd="6" destOrd="0" presId="urn:microsoft.com/office/officeart/2009/3/layout/PhasedProcess"/>
    <dgm:cxn modelId="{C237474C-FCEF-4FA7-B38F-C7553BA1C4E9}" type="presParOf" srcId="{87A53C7F-9355-44C5-873F-A4416374C53B}" destId="{674D08A1-239A-4200-AB08-8B3992EC2007}" srcOrd="7" destOrd="0" presId="urn:microsoft.com/office/officeart/2009/3/layout/PhasedProcess"/>
    <dgm:cxn modelId="{F34BB422-3C6F-4F81-888E-81E3199139D2}" type="presParOf" srcId="{E376019F-9907-4422-8B1B-6BE9F75365CB}" destId="{FF051123-B82B-4D65-A689-4E902FA5534C}" srcOrd="7" destOrd="0" presId="urn:microsoft.com/office/officeart/2009/3/layout/PhasedProcess"/>
    <dgm:cxn modelId="{553A6E16-799E-4F7D-B1D3-FE116FFBBD91}" type="presParOf" srcId="{FF051123-B82B-4D65-A689-4E902FA5534C}" destId="{D9898126-060D-4436-BDB2-90BD0ACC5B48}" srcOrd="0" destOrd="0" presId="urn:microsoft.com/office/officeart/2009/3/layout/PhasedProcess"/>
    <dgm:cxn modelId="{1D9222C8-A19D-403D-BE5E-C845BCE02F0D}" type="presParOf" srcId="{FF051123-B82B-4D65-A689-4E902FA5534C}" destId="{3EC77E65-C7CC-4691-A548-8F196E8DC8A4}" srcOrd="1" destOrd="0" presId="urn:microsoft.com/office/officeart/2009/3/layout/PhasedProcess"/>
    <dgm:cxn modelId="{68534113-7809-40A4-8BA7-9965E8D948C4}" type="presParOf" srcId="{FF051123-B82B-4D65-A689-4E902FA5534C}" destId="{05FE42AB-B03A-458E-A258-84CB2FB12DB7}" srcOrd="2" destOrd="0" presId="urn:microsoft.com/office/officeart/2009/3/layout/PhasedProcess"/>
    <dgm:cxn modelId="{D58FCE50-C940-4106-B3BB-D83CBCCC3D97}" type="presParOf" srcId="{FF051123-B82B-4D65-A689-4E902FA5534C}" destId="{B10ECD78-84DF-4CD8-BA06-E2165DFE2329}" srcOrd="3" destOrd="0" presId="urn:microsoft.com/office/officeart/2009/3/layout/PhasedProcess"/>
    <dgm:cxn modelId="{167A4689-DCEC-4573-855E-DD78C936AB52}" type="presParOf" srcId="{FF051123-B82B-4D65-A689-4E902FA5534C}" destId="{EABB098B-95BA-409A-8698-0E809C5E1F12}" srcOrd="4" destOrd="0" presId="urn:microsoft.com/office/officeart/2009/3/layout/PhasedProcess"/>
    <dgm:cxn modelId="{0148219B-77C7-4681-A0FF-638BB6CFF761}" type="presParOf" srcId="{FF051123-B82B-4D65-A689-4E902FA5534C}" destId="{AFDED154-C3D3-4CEF-B8EC-329C180371B4}" srcOrd="5" destOrd="0" presId="urn:microsoft.com/office/officeart/2009/3/layout/PhasedProcess"/>
    <dgm:cxn modelId="{1287B91C-3A9F-447C-A728-278B3142C787}" type="presParOf" srcId="{E376019F-9907-4422-8B1B-6BE9F75365CB}" destId="{3F86F142-123F-4A9F-A3E7-A30634C17FAA}" srcOrd="8" destOrd="0" presId="urn:microsoft.com/office/officeart/2009/3/layout/PhasedProcess"/>
    <dgm:cxn modelId="{3C8FF1C7-FC7A-4AA8-92D7-86AB7B8795C4}" type="presParOf" srcId="{E376019F-9907-4422-8B1B-6BE9F75365CB}" destId="{E16E4AC5-D0C3-4250-B62E-14AC23E5A902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AE05B-D388-4220-8E30-395424EF5465}" type="doc">
      <dgm:prSet loTypeId="urn:microsoft.com/office/officeart/2005/8/layout/arrow1" loCatId="relationship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B2E0B391-FBD0-4673-97A3-C76304D7B84F}">
      <dgm:prSet/>
      <dgm:spPr/>
      <dgm:t>
        <a:bodyPr/>
        <a:lstStyle/>
        <a:p>
          <a:r>
            <a:rPr lang="zh-CN" dirty="0"/>
            <a:t>发情监测</a:t>
          </a:r>
          <a:endParaRPr lang="en-US" dirty="0"/>
        </a:p>
      </dgm:t>
    </dgm:pt>
    <dgm:pt modelId="{34FEB9A2-4971-4CFF-B4DF-24F1045BB8FE}" type="parTrans" cxnId="{DD4BC633-1BE7-4ACB-9156-B783FCBC3CA7}">
      <dgm:prSet/>
      <dgm:spPr/>
      <dgm:t>
        <a:bodyPr/>
        <a:lstStyle/>
        <a:p>
          <a:endParaRPr lang="en-US"/>
        </a:p>
      </dgm:t>
    </dgm:pt>
    <dgm:pt modelId="{4BB55CB0-0B45-436D-A8C3-6FF71B91AF57}" type="sibTrans" cxnId="{DD4BC633-1BE7-4ACB-9156-B783FCBC3CA7}">
      <dgm:prSet/>
      <dgm:spPr/>
      <dgm:t>
        <a:bodyPr/>
        <a:lstStyle/>
        <a:p>
          <a:endParaRPr lang="en-US"/>
        </a:p>
      </dgm:t>
    </dgm:pt>
    <dgm:pt modelId="{D763CF34-2649-4C87-8B0A-458F254D5AFF}">
      <dgm:prSet/>
      <dgm:spPr/>
      <dgm:t>
        <a:bodyPr/>
        <a:lstStyle/>
        <a:p>
          <a:r>
            <a:rPr lang="zh-CN"/>
            <a:t>反刍时间</a:t>
          </a:r>
          <a:endParaRPr lang="en-US"/>
        </a:p>
      </dgm:t>
    </dgm:pt>
    <dgm:pt modelId="{E5838712-BAA5-4149-AC55-5EFFE38EF235}" type="parTrans" cxnId="{C1E18FD8-B455-49B2-BDA3-294DD0EC3EB6}">
      <dgm:prSet/>
      <dgm:spPr/>
      <dgm:t>
        <a:bodyPr/>
        <a:lstStyle/>
        <a:p>
          <a:endParaRPr lang="en-US"/>
        </a:p>
      </dgm:t>
    </dgm:pt>
    <dgm:pt modelId="{73E81366-1612-4791-B698-2C1C7158E30A}" type="sibTrans" cxnId="{C1E18FD8-B455-49B2-BDA3-294DD0EC3EB6}">
      <dgm:prSet/>
      <dgm:spPr/>
      <dgm:t>
        <a:bodyPr/>
        <a:lstStyle/>
        <a:p>
          <a:endParaRPr lang="en-US"/>
        </a:p>
      </dgm:t>
    </dgm:pt>
    <dgm:pt modelId="{1E267497-3A00-4EA2-870F-C03CD50C6744}">
      <dgm:prSet/>
      <dgm:spPr/>
      <dgm:t>
        <a:bodyPr/>
        <a:lstStyle/>
        <a:p>
          <a:r>
            <a:rPr lang="zh-CN" dirty="0"/>
            <a:t>休息时间</a:t>
          </a:r>
          <a:endParaRPr lang="en-US" dirty="0"/>
        </a:p>
      </dgm:t>
    </dgm:pt>
    <dgm:pt modelId="{040EAA61-5BFA-4D87-B0A3-CC6A75417A18}" type="parTrans" cxnId="{E973E484-9073-43F1-9D80-BC4B01DB4A5B}">
      <dgm:prSet/>
      <dgm:spPr/>
      <dgm:t>
        <a:bodyPr/>
        <a:lstStyle/>
        <a:p>
          <a:endParaRPr lang="en-US"/>
        </a:p>
      </dgm:t>
    </dgm:pt>
    <dgm:pt modelId="{F55CBC39-5CF9-4204-AB1D-C94570688DDF}" type="sibTrans" cxnId="{E973E484-9073-43F1-9D80-BC4B01DB4A5B}">
      <dgm:prSet/>
      <dgm:spPr/>
      <dgm:t>
        <a:bodyPr/>
        <a:lstStyle/>
        <a:p>
          <a:endParaRPr lang="en-US"/>
        </a:p>
      </dgm:t>
    </dgm:pt>
    <dgm:pt modelId="{9D606532-A965-4455-8E08-AF5A328D8DF7}">
      <dgm:prSet/>
      <dgm:spPr/>
      <dgm:t>
        <a:bodyPr/>
        <a:lstStyle/>
        <a:p>
          <a:r>
            <a:rPr lang="zh-CN"/>
            <a:t>采食时间</a:t>
          </a:r>
          <a:endParaRPr lang="en-US"/>
        </a:p>
      </dgm:t>
    </dgm:pt>
    <dgm:pt modelId="{0AB67A00-548C-4A2E-896C-D807496A0253}" type="parTrans" cxnId="{E9703AC3-D538-40F7-95A1-8375DABC3A5F}">
      <dgm:prSet/>
      <dgm:spPr/>
      <dgm:t>
        <a:bodyPr/>
        <a:lstStyle/>
        <a:p>
          <a:endParaRPr lang="en-US"/>
        </a:p>
      </dgm:t>
    </dgm:pt>
    <dgm:pt modelId="{DE5E6A14-001C-42A9-B761-E019DE920DEC}" type="sibTrans" cxnId="{E9703AC3-D538-40F7-95A1-8375DABC3A5F}">
      <dgm:prSet/>
      <dgm:spPr/>
      <dgm:t>
        <a:bodyPr/>
        <a:lstStyle/>
        <a:p>
          <a:endParaRPr lang="en-US"/>
        </a:p>
      </dgm:t>
    </dgm:pt>
    <dgm:pt modelId="{1DA4A72E-8EB1-4EA0-A6A1-BF2A66EB9299}">
      <dgm:prSet/>
      <dgm:spPr/>
      <dgm:t>
        <a:bodyPr/>
        <a:lstStyle/>
        <a:p>
          <a:r>
            <a:rPr lang="zh-CN"/>
            <a:t>呼吸频率</a:t>
          </a:r>
          <a:endParaRPr lang="en-US"/>
        </a:p>
      </dgm:t>
    </dgm:pt>
    <dgm:pt modelId="{C06D7BF2-B515-42B8-9984-B69C3C4D3A6D}" type="parTrans" cxnId="{ED4F6C89-E37E-4581-BE1F-AF37A9F6928C}">
      <dgm:prSet/>
      <dgm:spPr/>
      <dgm:t>
        <a:bodyPr/>
        <a:lstStyle/>
        <a:p>
          <a:endParaRPr lang="en-US"/>
        </a:p>
      </dgm:t>
    </dgm:pt>
    <dgm:pt modelId="{39159809-B8FA-4D4B-BD04-A07C581ADB8D}" type="sibTrans" cxnId="{ED4F6C89-E37E-4581-BE1F-AF37A9F6928C}">
      <dgm:prSet/>
      <dgm:spPr/>
      <dgm:t>
        <a:bodyPr/>
        <a:lstStyle/>
        <a:p>
          <a:endParaRPr lang="en-US"/>
        </a:p>
      </dgm:t>
    </dgm:pt>
    <dgm:pt modelId="{B32E40A2-C0C8-40FA-82D1-1C134B9663B1}">
      <dgm:prSet/>
      <dgm:spPr/>
      <dgm:t>
        <a:bodyPr/>
        <a:lstStyle/>
        <a:p>
          <a:r>
            <a:rPr lang="zh-CN" dirty="0"/>
            <a:t>疾病</a:t>
          </a:r>
          <a:endParaRPr lang="en-US" dirty="0"/>
        </a:p>
      </dgm:t>
    </dgm:pt>
    <dgm:pt modelId="{908F85F0-AAFB-4CBA-B23C-65534B4B0FD3}" type="parTrans" cxnId="{D4B60A67-B1FC-421C-B378-FDE082DB2725}">
      <dgm:prSet/>
      <dgm:spPr/>
      <dgm:t>
        <a:bodyPr/>
        <a:lstStyle/>
        <a:p>
          <a:endParaRPr lang="en-US"/>
        </a:p>
      </dgm:t>
    </dgm:pt>
    <dgm:pt modelId="{630E884B-90D2-4491-8A84-14435D1D1B53}" type="sibTrans" cxnId="{D4B60A67-B1FC-421C-B378-FDE082DB2725}">
      <dgm:prSet/>
      <dgm:spPr/>
      <dgm:t>
        <a:bodyPr/>
        <a:lstStyle/>
        <a:p>
          <a:endParaRPr lang="en-US"/>
        </a:p>
      </dgm:t>
    </dgm:pt>
    <dgm:pt modelId="{40247772-34A4-434D-BD4A-53AAFBA6FCBF}" type="pres">
      <dgm:prSet presAssocID="{001AE05B-D388-4220-8E30-395424EF5465}" presName="cycle" presStyleCnt="0">
        <dgm:presLayoutVars>
          <dgm:dir/>
          <dgm:resizeHandles val="exact"/>
        </dgm:presLayoutVars>
      </dgm:prSet>
      <dgm:spPr/>
    </dgm:pt>
    <dgm:pt modelId="{ABEF64B9-C559-4DD2-B489-078875B6051A}" type="pres">
      <dgm:prSet presAssocID="{B2E0B391-FBD0-4673-97A3-C76304D7B84F}" presName="arrow" presStyleLbl="node1" presStyleIdx="0" presStyleCnt="6">
        <dgm:presLayoutVars>
          <dgm:bulletEnabled val="1"/>
        </dgm:presLayoutVars>
      </dgm:prSet>
      <dgm:spPr/>
    </dgm:pt>
    <dgm:pt modelId="{9402FE73-FEA4-4233-8DE6-A2E020064D31}" type="pres">
      <dgm:prSet presAssocID="{D763CF34-2649-4C87-8B0A-458F254D5AFF}" presName="arrow" presStyleLbl="node1" presStyleIdx="1" presStyleCnt="6">
        <dgm:presLayoutVars>
          <dgm:bulletEnabled val="1"/>
        </dgm:presLayoutVars>
      </dgm:prSet>
      <dgm:spPr/>
    </dgm:pt>
    <dgm:pt modelId="{EF543916-87FD-488C-8487-A17D712D5E3F}" type="pres">
      <dgm:prSet presAssocID="{1E267497-3A00-4EA2-870F-C03CD50C6744}" presName="arrow" presStyleLbl="node1" presStyleIdx="2" presStyleCnt="6">
        <dgm:presLayoutVars>
          <dgm:bulletEnabled val="1"/>
        </dgm:presLayoutVars>
      </dgm:prSet>
      <dgm:spPr/>
    </dgm:pt>
    <dgm:pt modelId="{0E579A8B-9417-4DC5-B89D-573C562BC735}" type="pres">
      <dgm:prSet presAssocID="{9D606532-A965-4455-8E08-AF5A328D8DF7}" presName="arrow" presStyleLbl="node1" presStyleIdx="3" presStyleCnt="6">
        <dgm:presLayoutVars>
          <dgm:bulletEnabled val="1"/>
        </dgm:presLayoutVars>
      </dgm:prSet>
      <dgm:spPr/>
    </dgm:pt>
    <dgm:pt modelId="{D7E0DD93-E84B-41FC-9568-CFF9EAC4A463}" type="pres">
      <dgm:prSet presAssocID="{1DA4A72E-8EB1-4EA0-A6A1-BF2A66EB9299}" presName="arrow" presStyleLbl="node1" presStyleIdx="4" presStyleCnt="6">
        <dgm:presLayoutVars>
          <dgm:bulletEnabled val="1"/>
        </dgm:presLayoutVars>
      </dgm:prSet>
      <dgm:spPr/>
    </dgm:pt>
    <dgm:pt modelId="{67A39002-01F8-4FC7-866E-F0A17F7DDD8F}" type="pres">
      <dgm:prSet presAssocID="{B32E40A2-C0C8-40FA-82D1-1C134B9663B1}" presName="arrow" presStyleLbl="node1" presStyleIdx="5" presStyleCnt="6">
        <dgm:presLayoutVars>
          <dgm:bulletEnabled val="1"/>
        </dgm:presLayoutVars>
      </dgm:prSet>
      <dgm:spPr/>
    </dgm:pt>
  </dgm:ptLst>
  <dgm:cxnLst>
    <dgm:cxn modelId="{927CE924-ECC8-4FA5-8A16-74050CD489C9}" type="presOf" srcId="{001AE05B-D388-4220-8E30-395424EF5465}" destId="{40247772-34A4-434D-BD4A-53AAFBA6FCBF}" srcOrd="0" destOrd="0" presId="urn:microsoft.com/office/officeart/2005/8/layout/arrow1"/>
    <dgm:cxn modelId="{DD4BC633-1BE7-4ACB-9156-B783FCBC3CA7}" srcId="{001AE05B-D388-4220-8E30-395424EF5465}" destId="{B2E0B391-FBD0-4673-97A3-C76304D7B84F}" srcOrd="0" destOrd="0" parTransId="{34FEB9A2-4971-4CFF-B4DF-24F1045BB8FE}" sibTransId="{4BB55CB0-0B45-436D-A8C3-6FF71B91AF57}"/>
    <dgm:cxn modelId="{C2A5DB33-C9D3-4FD0-90C1-ECBE49F801FE}" type="presOf" srcId="{B32E40A2-C0C8-40FA-82D1-1C134B9663B1}" destId="{67A39002-01F8-4FC7-866E-F0A17F7DDD8F}" srcOrd="0" destOrd="0" presId="urn:microsoft.com/office/officeart/2005/8/layout/arrow1"/>
    <dgm:cxn modelId="{D4B60A67-B1FC-421C-B378-FDE082DB2725}" srcId="{001AE05B-D388-4220-8E30-395424EF5465}" destId="{B32E40A2-C0C8-40FA-82D1-1C134B9663B1}" srcOrd="5" destOrd="0" parTransId="{908F85F0-AAFB-4CBA-B23C-65534B4B0FD3}" sibTransId="{630E884B-90D2-4491-8A84-14435D1D1B53}"/>
    <dgm:cxn modelId="{DEDF026A-A5A5-4410-96AD-EEFE8A66748D}" type="presOf" srcId="{1DA4A72E-8EB1-4EA0-A6A1-BF2A66EB9299}" destId="{D7E0DD93-E84B-41FC-9568-CFF9EAC4A463}" srcOrd="0" destOrd="0" presId="urn:microsoft.com/office/officeart/2005/8/layout/arrow1"/>
    <dgm:cxn modelId="{BFBD704F-B769-428C-BFD8-C725C95A6D35}" type="presOf" srcId="{D763CF34-2649-4C87-8B0A-458F254D5AFF}" destId="{9402FE73-FEA4-4233-8DE6-A2E020064D31}" srcOrd="0" destOrd="0" presId="urn:microsoft.com/office/officeart/2005/8/layout/arrow1"/>
    <dgm:cxn modelId="{3B6AF273-79E4-4B6E-BD13-64B446FF9E26}" type="presOf" srcId="{1E267497-3A00-4EA2-870F-C03CD50C6744}" destId="{EF543916-87FD-488C-8487-A17D712D5E3F}" srcOrd="0" destOrd="0" presId="urn:microsoft.com/office/officeart/2005/8/layout/arrow1"/>
    <dgm:cxn modelId="{E973E484-9073-43F1-9D80-BC4B01DB4A5B}" srcId="{001AE05B-D388-4220-8E30-395424EF5465}" destId="{1E267497-3A00-4EA2-870F-C03CD50C6744}" srcOrd="2" destOrd="0" parTransId="{040EAA61-5BFA-4D87-B0A3-CC6A75417A18}" sibTransId="{F55CBC39-5CF9-4204-AB1D-C94570688DDF}"/>
    <dgm:cxn modelId="{FA7E9B85-3ADE-4692-9B85-2BF953E0E416}" type="presOf" srcId="{B2E0B391-FBD0-4673-97A3-C76304D7B84F}" destId="{ABEF64B9-C559-4DD2-B489-078875B6051A}" srcOrd="0" destOrd="0" presId="urn:microsoft.com/office/officeart/2005/8/layout/arrow1"/>
    <dgm:cxn modelId="{ED4F6C89-E37E-4581-BE1F-AF37A9F6928C}" srcId="{001AE05B-D388-4220-8E30-395424EF5465}" destId="{1DA4A72E-8EB1-4EA0-A6A1-BF2A66EB9299}" srcOrd="4" destOrd="0" parTransId="{C06D7BF2-B515-42B8-9984-B69C3C4D3A6D}" sibTransId="{39159809-B8FA-4D4B-BD04-A07C581ADB8D}"/>
    <dgm:cxn modelId="{E9703AC3-D538-40F7-95A1-8375DABC3A5F}" srcId="{001AE05B-D388-4220-8E30-395424EF5465}" destId="{9D606532-A965-4455-8E08-AF5A328D8DF7}" srcOrd="3" destOrd="0" parTransId="{0AB67A00-548C-4A2E-896C-D807496A0253}" sibTransId="{DE5E6A14-001C-42A9-B761-E019DE920DEC}"/>
    <dgm:cxn modelId="{C1E18FD8-B455-49B2-BDA3-294DD0EC3EB6}" srcId="{001AE05B-D388-4220-8E30-395424EF5465}" destId="{D763CF34-2649-4C87-8B0A-458F254D5AFF}" srcOrd="1" destOrd="0" parTransId="{E5838712-BAA5-4149-AC55-5EFFE38EF235}" sibTransId="{73E81366-1612-4791-B698-2C1C7158E30A}"/>
    <dgm:cxn modelId="{146B75E6-85B6-4A59-9A5A-CE4D3B5A9816}" type="presOf" srcId="{9D606532-A965-4455-8E08-AF5A328D8DF7}" destId="{0E579A8B-9417-4DC5-B89D-573C562BC735}" srcOrd="0" destOrd="0" presId="urn:microsoft.com/office/officeart/2005/8/layout/arrow1"/>
    <dgm:cxn modelId="{3D15DCFE-1B6D-4C3B-833E-655F8C2B19DF}" type="presParOf" srcId="{40247772-34A4-434D-BD4A-53AAFBA6FCBF}" destId="{ABEF64B9-C559-4DD2-B489-078875B6051A}" srcOrd="0" destOrd="0" presId="urn:microsoft.com/office/officeart/2005/8/layout/arrow1"/>
    <dgm:cxn modelId="{651A019A-4DD0-481B-A1AA-A82E1DDEDD80}" type="presParOf" srcId="{40247772-34A4-434D-BD4A-53AAFBA6FCBF}" destId="{9402FE73-FEA4-4233-8DE6-A2E020064D31}" srcOrd="1" destOrd="0" presId="urn:microsoft.com/office/officeart/2005/8/layout/arrow1"/>
    <dgm:cxn modelId="{A0F6436E-E137-400E-874E-29AAE5395D23}" type="presParOf" srcId="{40247772-34A4-434D-BD4A-53AAFBA6FCBF}" destId="{EF543916-87FD-488C-8487-A17D712D5E3F}" srcOrd="2" destOrd="0" presId="urn:microsoft.com/office/officeart/2005/8/layout/arrow1"/>
    <dgm:cxn modelId="{3E5361DC-8379-4BA5-8762-261C4AD8FE13}" type="presParOf" srcId="{40247772-34A4-434D-BD4A-53AAFBA6FCBF}" destId="{0E579A8B-9417-4DC5-B89D-573C562BC735}" srcOrd="3" destOrd="0" presId="urn:microsoft.com/office/officeart/2005/8/layout/arrow1"/>
    <dgm:cxn modelId="{8BDD347A-F7CB-4F7D-A9BB-5373EF8D381E}" type="presParOf" srcId="{40247772-34A4-434D-BD4A-53AAFBA6FCBF}" destId="{D7E0DD93-E84B-41FC-9568-CFF9EAC4A463}" srcOrd="4" destOrd="0" presId="urn:microsoft.com/office/officeart/2005/8/layout/arrow1"/>
    <dgm:cxn modelId="{0ABE34FA-16BA-4077-8AA3-E308E2AF99A2}" type="presParOf" srcId="{40247772-34A4-434D-BD4A-53AAFBA6FCBF}" destId="{67A39002-01F8-4FC7-866E-F0A17F7DDD8F}" srcOrd="5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34F05C-9333-4108-96F3-6646B4BCA51D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34BAE1-9CD8-4BC2-9693-F5397F9C4B3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zh-Hans"/>
            <a:t>拥抱技术</a:t>
          </a:r>
        </a:p>
      </dgm:t>
    </dgm:pt>
    <dgm:pt modelId="{7041CFBC-19C7-4EFD-BFF0-58EE70198292}" type="parTrans" cxnId="{A3D76075-810E-45FB-8ECF-FDC5EFA956B5}">
      <dgm:prSet/>
      <dgm:spPr/>
      <dgm:t>
        <a:bodyPr/>
        <a:lstStyle/>
        <a:p>
          <a:endParaRPr lang="en-US"/>
        </a:p>
      </dgm:t>
    </dgm:pt>
    <dgm:pt modelId="{86F1E781-9A45-466D-BEA2-89D0088028BB}" type="sibTrans" cxnId="{A3D76075-810E-45FB-8ECF-FDC5EFA956B5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6F8BBA06-C468-4122-A1FC-1CC16B33C769}">
      <dgm:prSet/>
      <dgm:spPr/>
      <dgm:t>
        <a:bodyPr/>
        <a:lstStyle/>
        <a:p>
          <a:pPr>
            <a:lnSpc>
              <a:spcPct val="100000"/>
            </a:lnSpc>
          </a:pPr>
          <a:r>
            <a:rPr lang="zh-Hans" dirty="0"/>
            <a:t>采用现代技术对于提高奶牛养殖业的效率和优化生产过程至关重要。</a:t>
          </a:r>
        </a:p>
      </dgm:t>
    </dgm:pt>
    <dgm:pt modelId="{437002D1-A273-4401-81CE-3C2CB390E6CA}" type="parTrans" cxnId="{9C3CD348-5D00-4504-98E7-3F1B7E3A99C5}">
      <dgm:prSet/>
      <dgm:spPr/>
      <dgm:t>
        <a:bodyPr/>
        <a:lstStyle/>
        <a:p>
          <a:endParaRPr lang="en-US"/>
        </a:p>
      </dgm:t>
    </dgm:pt>
    <dgm:pt modelId="{27B1BA6F-68FB-478D-BC58-AF2598C6559C}" type="sibTrans" cxnId="{9C3CD348-5D00-4504-98E7-3F1B7E3A99C5}">
      <dgm:prSet/>
      <dgm:spPr/>
      <dgm:t>
        <a:bodyPr/>
        <a:lstStyle/>
        <a:p>
          <a:endParaRPr lang="en-US"/>
        </a:p>
      </dgm:t>
    </dgm:pt>
    <dgm:pt modelId="{766D3D4E-B087-43C8-B2B2-98F06B35212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zh-Hans"/>
            <a:t>优化运营</a:t>
          </a:r>
        </a:p>
      </dgm:t>
    </dgm:pt>
    <dgm:pt modelId="{02DD2728-8958-485F-8C52-DCDA4C6D03F9}" type="parTrans" cxnId="{98076955-2B6C-41E8-A1BE-C43283C692BA}">
      <dgm:prSet/>
      <dgm:spPr/>
      <dgm:t>
        <a:bodyPr/>
        <a:lstStyle/>
        <a:p>
          <a:endParaRPr lang="en-US"/>
        </a:p>
      </dgm:t>
    </dgm:pt>
    <dgm:pt modelId="{EB3F6B82-0103-4CE8-8C2B-E502CE7A97EC}" type="sibTrans" cxnId="{98076955-2B6C-41E8-A1BE-C43283C692BA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BA94DFAF-A01C-407A-91C7-E98FD2EE2016}">
      <dgm:prSet/>
      <dgm:spPr/>
      <dgm:t>
        <a:bodyPr/>
        <a:lstStyle/>
        <a:p>
          <a:pPr>
            <a:lnSpc>
              <a:spcPct val="100000"/>
            </a:lnSpc>
          </a:pPr>
          <a:r>
            <a:rPr lang="zh-Hans" dirty="0"/>
            <a:t>简化</a:t>
          </a:r>
          <a:r>
            <a:rPr lang="zh-CN" altLang="en-US" dirty="0"/>
            <a:t>流程</a:t>
          </a:r>
          <a:r>
            <a:rPr lang="zh-Hans" dirty="0"/>
            <a:t>可以显著降低奶牛场的生产成本并提高整体效率。</a:t>
          </a:r>
        </a:p>
      </dgm:t>
    </dgm:pt>
    <dgm:pt modelId="{EF7CCA7B-642F-42A9-B9AF-CBA0A2043903}" type="parTrans" cxnId="{6B7B9BE2-6F4D-4A48-8D9E-395FEFCF1F61}">
      <dgm:prSet/>
      <dgm:spPr/>
      <dgm:t>
        <a:bodyPr/>
        <a:lstStyle/>
        <a:p>
          <a:endParaRPr lang="en-US"/>
        </a:p>
      </dgm:t>
    </dgm:pt>
    <dgm:pt modelId="{4E7D86CA-F55B-44A2-84E0-5D2DC9076CB0}" type="sibTrans" cxnId="{6B7B9BE2-6F4D-4A48-8D9E-395FEFCF1F61}">
      <dgm:prSet/>
      <dgm:spPr/>
      <dgm:t>
        <a:bodyPr/>
        <a:lstStyle/>
        <a:p>
          <a:endParaRPr lang="en-US"/>
        </a:p>
      </dgm:t>
    </dgm:pt>
    <dgm:pt modelId="{2BC3071D-CDA9-4DB5-8EB8-6E014CEEF00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zh-CN" altLang="en-US" dirty="0"/>
            <a:t>减少应激</a:t>
          </a:r>
          <a:endParaRPr lang="zh-Hans" dirty="0"/>
        </a:p>
      </dgm:t>
    </dgm:pt>
    <dgm:pt modelId="{9FF2D78F-EC63-4E80-B992-831F24781E6A}" type="parTrans" cxnId="{BACB3F3E-0981-4D15-92A5-F755AE56F8A4}">
      <dgm:prSet/>
      <dgm:spPr/>
      <dgm:t>
        <a:bodyPr/>
        <a:lstStyle/>
        <a:p>
          <a:endParaRPr lang="en-US"/>
        </a:p>
      </dgm:t>
    </dgm:pt>
    <dgm:pt modelId="{86E3CDAB-E7B7-4B5F-9BC6-B1C311EC4EFE}" type="sibTrans" cxnId="{BACB3F3E-0981-4D15-92A5-F755AE56F8A4}">
      <dgm:prSet/>
      <dgm:spPr/>
      <dgm:t>
        <a:bodyPr/>
        <a:lstStyle/>
        <a:p>
          <a:endParaRPr lang="en-US"/>
        </a:p>
      </dgm:t>
    </dgm:pt>
    <dgm:pt modelId="{129F18F8-25D1-432F-B5D7-C5B59C2C8C4A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/>
            <a:t>包括热应激，氧化应激，夹牛应激</a:t>
          </a:r>
          <a:r>
            <a:rPr lang="zh-Hans" dirty="0"/>
            <a:t>。</a:t>
          </a:r>
        </a:p>
      </dgm:t>
    </dgm:pt>
    <dgm:pt modelId="{9E1D5B63-8855-45E4-BD93-048C921D70C7}" type="parTrans" cxnId="{E64F1EAF-3D67-46B1-8EB2-4380C0C6C4CB}">
      <dgm:prSet/>
      <dgm:spPr/>
      <dgm:t>
        <a:bodyPr/>
        <a:lstStyle/>
        <a:p>
          <a:endParaRPr lang="en-US"/>
        </a:p>
      </dgm:t>
    </dgm:pt>
    <dgm:pt modelId="{1162160F-C9AC-41CF-9B42-919F1CDA5011}" type="sibTrans" cxnId="{E64F1EAF-3D67-46B1-8EB2-4380C0C6C4CB}">
      <dgm:prSet/>
      <dgm:spPr/>
      <dgm:t>
        <a:bodyPr/>
        <a:lstStyle/>
        <a:p>
          <a:endParaRPr lang="en-US"/>
        </a:p>
      </dgm:t>
    </dgm:pt>
    <dgm:pt modelId="{F730E263-5492-4C9C-9CEE-810027276E1D}" type="pres">
      <dgm:prSet presAssocID="{9834F05C-9333-4108-96F3-6646B4BCA51D}" presName="Name0" presStyleCnt="0">
        <dgm:presLayoutVars>
          <dgm:dir/>
          <dgm:resizeHandles val="exact"/>
        </dgm:presLayoutVars>
      </dgm:prSet>
      <dgm:spPr/>
    </dgm:pt>
    <dgm:pt modelId="{94D85541-A7DA-4172-BB2F-24F08CECEB9B}" type="pres">
      <dgm:prSet presAssocID="{2B34BAE1-9CD8-4BC2-9693-F5397F9C4B38}" presName="compNode" presStyleCnt="0"/>
      <dgm:spPr/>
    </dgm:pt>
    <dgm:pt modelId="{253D87C4-4863-4079-BF78-8B6089F9E540}" type="pres">
      <dgm:prSet presAssocID="{2B34BAE1-9CD8-4BC2-9693-F5397F9C4B38}" presName="pictRect" presStyleLbl="revTx" presStyleIdx="0" presStyleCnt="6">
        <dgm:presLayoutVars>
          <dgm:chMax val="0"/>
          <dgm:bulletEnabled/>
        </dgm:presLayoutVars>
      </dgm:prSet>
      <dgm:spPr/>
    </dgm:pt>
    <dgm:pt modelId="{5E6742A3-1F85-40D2-8E71-179E4E2A69D2}" type="pres">
      <dgm:prSet presAssocID="{2B34BAE1-9CD8-4BC2-9693-F5397F9C4B38}" presName="textRect" presStyleLbl="revTx" presStyleIdx="1" presStyleCnt="6">
        <dgm:presLayoutVars>
          <dgm:bulletEnabled/>
        </dgm:presLayoutVars>
      </dgm:prSet>
      <dgm:spPr/>
    </dgm:pt>
    <dgm:pt modelId="{6CB358B4-008C-4850-AC3A-AB2920088C77}" type="pres">
      <dgm:prSet presAssocID="{86F1E781-9A45-466D-BEA2-89D0088028BB}" presName="sibTrans" presStyleLbl="sibTrans2D1" presStyleIdx="0" presStyleCnt="0"/>
      <dgm:spPr/>
    </dgm:pt>
    <dgm:pt modelId="{9E8588F2-B9A0-4CBA-BB0E-DD95EF901DE1}" type="pres">
      <dgm:prSet presAssocID="{766D3D4E-B087-43C8-B2B2-98F06B35212F}" presName="compNode" presStyleCnt="0"/>
      <dgm:spPr/>
    </dgm:pt>
    <dgm:pt modelId="{34322C76-8F31-4FAE-ACA0-7282CE3D2416}" type="pres">
      <dgm:prSet presAssocID="{766D3D4E-B087-43C8-B2B2-98F06B35212F}" presName="pictRect" presStyleLbl="revTx" presStyleIdx="2" presStyleCnt="6">
        <dgm:presLayoutVars>
          <dgm:chMax val="0"/>
          <dgm:bulletEnabled/>
        </dgm:presLayoutVars>
      </dgm:prSet>
      <dgm:spPr/>
    </dgm:pt>
    <dgm:pt modelId="{B756B93A-FC5C-4002-ACDE-7CE83269C0FD}" type="pres">
      <dgm:prSet presAssocID="{766D3D4E-B087-43C8-B2B2-98F06B35212F}" presName="textRect" presStyleLbl="revTx" presStyleIdx="3" presStyleCnt="6">
        <dgm:presLayoutVars>
          <dgm:bulletEnabled/>
        </dgm:presLayoutVars>
      </dgm:prSet>
      <dgm:spPr/>
    </dgm:pt>
    <dgm:pt modelId="{64958689-A551-44BA-B289-50D363C2AE1B}" type="pres">
      <dgm:prSet presAssocID="{EB3F6B82-0103-4CE8-8C2B-E502CE7A97EC}" presName="sibTrans" presStyleLbl="sibTrans2D1" presStyleIdx="0" presStyleCnt="0"/>
      <dgm:spPr/>
    </dgm:pt>
    <dgm:pt modelId="{66623906-9286-43DB-B363-B0C38BE45960}" type="pres">
      <dgm:prSet presAssocID="{2BC3071D-CDA9-4DB5-8EB8-6E014CEEF002}" presName="compNode" presStyleCnt="0"/>
      <dgm:spPr/>
    </dgm:pt>
    <dgm:pt modelId="{8B2390C0-C06F-4126-B3C7-8196170F683F}" type="pres">
      <dgm:prSet presAssocID="{2BC3071D-CDA9-4DB5-8EB8-6E014CEEF002}" presName="pictRect" presStyleLbl="revTx" presStyleIdx="4" presStyleCnt="6">
        <dgm:presLayoutVars>
          <dgm:chMax val="0"/>
          <dgm:bulletEnabled/>
        </dgm:presLayoutVars>
      </dgm:prSet>
      <dgm:spPr/>
    </dgm:pt>
    <dgm:pt modelId="{A51F3BFE-EC02-4FD5-A279-51A4046C867F}" type="pres">
      <dgm:prSet presAssocID="{2BC3071D-CDA9-4DB5-8EB8-6E014CEEF002}" presName="textRect" presStyleLbl="revTx" presStyleIdx="5" presStyleCnt="6">
        <dgm:presLayoutVars>
          <dgm:bulletEnabled/>
        </dgm:presLayoutVars>
      </dgm:prSet>
      <dgm:spPr/>
    </dgm:pt>
  </dgm:ptLst>
  <dgm:cxnLst>
    <dgm:cxn modelId="{B8DC4B00-1C9A-4B09-8095-9E6EF1948BF3}" type="presOf" srcId="{9834F05C-9333-4108-96F3-6646B4BCA51D}" destId="{F730E263-5492-4C9C-9CEE-810027276E1D}" srcOrd="0" destOrd="0" presId="urn:microsoft.com/office/officeart/2024/3/layout/hArchList1"/>
    <dgm:cxn modelId="{5C867F2C-B3A1-4454-813E-609B899FBFCC}" type="presOf" srcId="{86F1E781-9A45-466D-BEA2-89D0088028BB}" destId="{6CB358B4-008C-4850-AC3A-AB2920088C77}" srcOrd="0" destOrd="0" presId="urn:microsoft.com/office/officeart/2024/3/layout/hArchList1"/>
    <dgm:cxn modelId="{BACB3F3E-0981-4D15-92A5-F755AE56F8A4}" srcId="{9834F05C-9333-4108-96F3-6646B4BCA51D}" destId="{2BC3071D-CDA9-4DB5-8EB8-6E014CEEF002}" srcOrd="2" destOrd="0" parTransId="{9FF2D78F-EC63-4E80-B992-831F24781E6A}" sibTransId="{86E3CDAB-E7B7-4B5F-9BC6-B1C311EC4EFE}"/>
    <dgm:cxn modelId="{BC00C042-4836-436C-BF55-CDF953B65C96}" type="presOf" srcId="{129F18F8-25D1-432F-B5D7-C5B59C2C8C4A}" destId="{A51F3BFE-EC02-4FD5-A279-51A4046C867F}" srcOrd="0" destOrd="0" presId="urn:microsoft.com/office/officeart/2024/3/layout/hArchList1"/>
    <dgm:cxn modelId="{9C3CD348-5D00-4504-98E7-3F1B7E3A99C5}" srcId="{2B34BAE1-9CD8-4BC2-9693-F5397F9C4B38}" destId="{6F8BBA06-C468-4122-A1FC-1CC16B33C769}" srcOrd="0" destOrd="0" parTransId="{437002D1-A273-4401-81CE-3C2CB390E6CA}" sibTransId="{27B1BA6F-68FB-478D-BC58-AF2598C6559C}"/>
    <dgm:cxn modelId="{A3D76075-810E-45FB-8ECF-FDC5EFA956B5}" srcId="{9834F05C-9333-4108-96F3-6646B4BCA51D}" destId="{2B34BAE1-9CD8-4BC2-9693-F5397F9C4B38}" srcOrd="0" destOrd="0" parTransId="{7041CFBC-19C7-4EFD-BFF0-58EE70198292}" sibTransId="{86F1E781-9A45-466D-BEA2-89D0088028BB}"/>
    <dgm:cxn modelId="{98076955-2B6C-41E8-A1BE-C43283C692BA}" srcId="{9834F05C-9333-4108-96F3-6646B4BCA51D}" destId="{766D3D4E-B087-43C8-B2B2-98F06B35212F}" srcOrd="1" destOrd="0" parTransId="{02DD2728-8958-485F-8C52-DCDA4C6D03F9}" sibTransId="{EB3F6B82-0103-4CE8-8C2B-E502CE7A97EC}"/>
    <dgm:cxn modelId="{86635358-4A85-4A09-B7ED-90A3B058C8CE}" type="presOf" srcId="{2BC3071D-CDA9-4DB5-8EB8-6E014CEEF002}" destId="{8B2390C0-C06F-4126-B3C7-8196170F683F}" srcOrd="0" destOrd="0" presId="urn:microsoft.com/office/officeart/2024/3/layout/hArchList1"/>
    <dgm:cxn modelId="{30C15C7F-006D-4C2B-974D-01FBC0AD7F32}" type="presOf" srcId="{766D3D4E-B087-43C8-B2B2-98F06B35212F}" destId="{34322C76-8F31-4FAE-ACA0-7282CE3D2416}" srcOrd="0" destOrd="0" presId="urn:microsoft.com/office/officeart/2024/3/layout/hArchList1"/>
    <dgm:cxn modelId="{C8EF9485-5F20-4B6C-B2AD-5A5B7E4008F6}" type="presOf" srcId="{EB3F6B82-0103-4CE8-8C2B-E502CE7A97EC}" destId="{64958689-A551-44BA-B289-50D363C2AE1B}" srcOrd="0" destOrd="0" presId="urn:microsoft.com/office/officeart/2024/3/layout/hArchList1"/>
    <dgm:cxn modelId="{9A8E938A-6A3F-4624-8597-694FD8CBEE57}" type="presOf" srcId="{6F8BBA06-C468-4122-A1FC-1CC16B33C769}" destId="{5E6742A3-1F85-40D2-8E71-179E4E2A69D2}" srcOrd="0" destOrd="0" presId="urn:microsoft.com/office/officeart/2024/3/layout/hArchList1"/>
    <dgm:cxn modelId="{E64F1EAF-3D67-46B1-8EB2-4380C0C6C4CB}" srcId="{2BC3071D-CDA9-4DB5-8EB8-6E014CEEF002}" destId="{129F18F8-25D1-432F-B5D7-C5B59C2C8C4A}" srcOrd="0" destOrd="0" parTransId="{9E1D5B63-8855-45E4-BD93-048C921D70C7}" sibTransId="{1162160F-C9AC-41CF-9B42-919F1CDA5011}"/>
    <dgm:cxn modelId="{6B7B9BE2-6F4D-4A48-8D9E-395FEFCF1F61}" srcId="{766D3D4E-B087-43C8-B2B2-98F06B35212F}" destId="{BA94DFAF-A01C-407A-91C7-E98FD2EE2016}" srcOrd="0" destOrd="0" parTransId="{EF7CCA7B-642F-42A9-B9AF-CBA0A2043903}" sibTransId="{4E7D86CA-F55B-44A2-84E0-5D2DC9076CB0}"/>
    <dgm:cxn modelId="{792396E4-B22D-45D7-9785-92013A1619C6}" type="presOf" srcId="{2B34BAE1-9CD8-4BC2-9693-F5397F9C4B38}" destId="{253D87C4-4863-4079-BF78-8B6089F9E540}" srcOrd="0" destOrd="0" presId="urn:microsoft.com/office/officeart/2024/3/layout/hArchList1"/>
    <dgm:cxn modelId="{40CFF6EA-B80D-454F-B9C8-C4AE7626BF56}" type="presOf" srcId="{BA94DFAF-A01C-407A-91C7-E98FD2EE2016}" destId="{B756B93A-FC5C-4002-ACDE-7CE83269C0FD}" srcOrd="0" destOrd="0" presId="urn:microsoft.com/office/officeart/2024/3/layout/hArchList1"/>
    <dgm:cxn modelId="{E2B9DFCF-F6C2-4DD8-AE31-14004333071E}" type="presParOf" srcId="{F730E263-5492-4C9C-9CEE-810027276E1D}" destId="{94D85541-A7DA-4172-BB2F-24F08CECEB9B}" srcOrd="0" destOrd="0" presId="urn:microsoft.com/office/officeart/2024/3/layout/hArchList1"/>
    <dgm:cxn modelId="{8E7ECF1E-92CB-4293-8135-82751A74022B}" type="presParOf" srcId="{94D85541-A7DA-4172-BB2F-24F08CECEB9B}" destId="{253D87C4-4863-4079-BF78-8B6089F9E540}" srcOrd="0" destOrd="0" presId="urn:microsoft.com/office/officeart/2024/3/layout/hArchList1"/>
    <dgm:cxn modelId="{095EA581-94FE-460F-99FB-782E50803734}" type="presParOf" srcId="{94D85541-A7DA-4172-BB2F-24F08CECEB9B}" destId="{5E6742A3-1F85-40D2-8E71-179E4E2A69D2}" srcOrd="1" destOrd="0" presId="urn:microsoft.com/office/officeart/2024/3/layout/hArchList1"/>
    <dgm:cxn modelId="{2EBE4EAA-0E00-4703-9388-D87DA194A4B9}" type="presParOf" srcId="{F730E263-5492-4C9C-9CEE-810027276E1D}" destId="{6CB358B4-008C-4850-AC3A-AB2920088C77}" srcOrd="1" destOrd="0" presId="urn:microsoft.com/office/officeart/2024/3/layout/hArchList1"/>
    <dgm:cxn modelId="{DBC05CD6-953D-43CF-AF2D-4811C4D4C5DA}" type="presParOf" srcId="{F730E263-5492-4C9C-9CEE-810027276E1D}" destId="{9E8588F2-B9A0-4CBA-BB0E-DD95EF901DE1}" srcOrd="2" destOrd="0" presId="urn:microsoft.com/office/officeart/2024/3/layout/hArchList1"/>
    <dgm:cxn modelId="{F02E3C95-17FB-44B5-8796-F26F3E01FBEA}" type="presParOf" srcId="{9E8588F2-B9A0-4CBA-BB0E-DD95EF901DE1}" destId="{34322C76-8F31-4FAE-ACA0-7282CE3D2416}" srcOrd="0" destOrd="0" presId="urn:microsoft.com/office/officeart/2024/3/layout/hArchList1"/>
    <dgm:cxn modelId="{5C1121BA-2DF2-4739-9FC3-924BB1A6370D}" type="presParOf" srcId="{9E8588F2-B9A0-4CBA-BB0E-DD95EF901DE1}" destId="{B756B93A-FC5C-4002-ACDE-7CE83269C0FD}" srcOrd="1" destOrd="0" presId="urn:microsoft.com/office/officeart/2024/3/layout/hArchList1"/>
    <dgm:cxn modelId="{9121027E-C851-4872-82C9-A5A723CE256A}" type="presParOf" srcId="{F730E263-5492-4C9C-9CEE-810027276E1D}" destId="{64958689-A551-44BA-B289-50D363C2AE1B}" srcOrd="3" destOrd="0" presId="urn:microsoft.com/office/officeart/2024/3/layout/hArchList1"/>
    <dgm:cxn modelId="{0FAB6086-0B19-408D-B11C-E0596832D919}" type="presParOf" srcId="{F730E263-5492-4C9C-9CEE-810027276E1D}" destId="{66623906-9286-43DB-B363-B0C38BE45960}" srcOrd="4" destOrd="0" presId="urn:microsoft.com/office/officeart/2024/3/layout/hArchList1"/>
    <dgm:cxn modelId="{B0FDF456-3816-43D7-A011-20C07C1E1432}" type="presParOf" srcId="{66623906-9286-43DB-B363-B0C38BE45960}" destId="{8B2390C0-C06F-4126-B3C7-8196170F683F}" srcOrd="0" destOrd="0" presId="urn:microsoft.com/office/officeart/2024/3/layout/hArchList1"/>
    <dgm:cxn modelId="{6A9B10BB-A2BB-4D94-BC2E-F99366BC2254}" type="presParOf" srcId="{66623906-9286-43DB-B363-B0C38BE45960}" destId="{A51F3BFE-EC02-4FD5-A279-51A4046C867F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5885A-014D-4D32-A22D-F6ECCEE566FF}">
      <dsp:nvSpPr>
        <dsp:cNvPr id="0" name=""/>
        <dsp:cNvSpPr/>
      </dsp:nvSpPr>
      <dsp:spPr>
        <a:xfrm>
          <a:off x="2515697" y="1287150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24EA9F-DB55-43CE-B1C0-554780CCEBA2}">
      <dsp:nvSpPr>
        <dsp:cNvPr id="0" name=""/>
        <dsp:cNvSpPr/>
      </dsp:nvSpPr>
      <dsp:spPr>
        <a:xfrm>
          <a:off x="2399842" y="46887"/>
          <a:ext cx="1820570" cy="9742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单产</a:t>
          </a:r>
          <a:endParaRPr lang="en-US" sz="2800" kern="1200"/>
        </a:p>
      </dsp:txBody>
      <dsp:txXfrm>
        <a:off x="2399842" y="46887"/>
        <a:ext cx="1820570" cy="974283"/>
      </dsp:txXfrm>
    </dsp:sp>
    <dsp:sp modelId="{84AE8C5A-96E5-4678-B08D-84A59343CA5D}">
      <dsp:nvSpPr>
        <dsp:cNvPr id="0" name=""/>
        <dsp:cNvSpPr/>
      </dsp:nvSpPr>
      <dsp:spPr>
        <a:xfrm>
          <a:off x="2981763" y="1511235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4C5814-2F29-4FBD-8D82-0D3DC0848599}">
      <dsp:nvSpPr>
        <dsp:cNvPr id="0" name=""/>
        <dsp:cNvSpPr/>
      </dsp:nvSpPr>
      <dsp:spPr>
        <a:xfrm>
          <a:off x="4766584" y="972456"/>
          <a:ext cx="1721266" cy="10717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饲料成本</a:t>
          </a:r>
          <a:endParaRPr lang="en-US" sz="2800" kern="1200"/>
        </a:p>
      </dsp:txBody>
      <dsp:txXfrm>
        <a:off x="4766584" y="972456"/>
        <a:ext cx="1721266" cy="1071711"/>
      </dsp:txXfrm>
    </dsp:sp>
    <dsp:sp modelId="{E4F9D8ED-06B4-41E2-AE19-45C98E658F20}">
      <dsp:nvSpPr>
        <dsp:cNvPr id="0" name=""/>
        <dsp:cNvSpPr/>
      </dsp:nvSpPr>
      <dsp:spPr>
        <a:xfrm>
          <a:off x="3096293" y="2015427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DCA115-4005-4406-A6B2-CACE70C8938C}">
      <dsp:nvSpPr>
        <dsp:cNvPr id="0" name=""/>
        <dsp:cNvSpPr/>
      </dsp:nvSpPr>
      <dsp:spPr>
        <a:xfrm>
          <a:off x="4932090" y="2336453"/>
          <a:ext cx="1688165" cy="11447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牛奶质量</a:t>
          </a:r>
          <a:endParaRPr lang="en-US" sz="2800" kern="1200"/>
        </a:p>
      </dsp:txBody>
      <dsp:txXfrm>
        <a:off x="4932090" y="2336453"/>
        <a:ext cx="1688165" cy="1144783"/>
      </dsp:txXfrm>
    </dsp:sp>
    <dsp:sp modelId="{5670DE3C-404A-484F-A8F6-036901F15BAC}">
      <dsp:nvSpPr>
        <dsp:cNvPr id="0" name=""/>
        <dsp:cNvSpPr/>
      </dsp:nvSpPr>
      <dsp:spPr>
        <a:xfrm>
          <a:off x="2773887" y="2419754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A1D2BE0-588A-4B1F-AC53-C3CAF45FD7AE}">
      <dsp:nvSpPr>
        <dsp:cNvPr id="0" name=""/>
        <dsp:cNvSpPr/>
      </dsp:nvSpPr>
      <dsp:spPr>
        <a:xfrm>
          <a:off x="4203862" y="3870949"/>
          <a:ext cx="1820570" cy="10473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疾病发病率</a:t>
          </a:r>
          <a:endParaRPr lang="en-US" sz="2800" kern="1200"/>
        </a:p>
      </dsp:txBody>
      <dsp:txXfrm>
        <a:off x="4203862" y="3870949"/>
        <a:ext cx="1820570" cy="1047354"/>
      </dsp:txXfrm>
    </dsp:sp>
    <dsp:sp modelId="{8A909AC8-47D5-489C-B19C-219F6687C3B0}">
      <dsp:nvSpPr>
        <dsp:cNvPr id="0" name=""/>
        <dsp:cNvSpPr/>
      </dsp:nvSpPr>
      <dsp:spPr>
        <a:xfrm>
          <a:off x="2257507" y="2419754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088348-CAE6-4C41-9245-733F05CA62F2}">
      <dsp:nvSpPr>
        <dsp:cNvPr id="0" name=""/>
        <dsp:cNvSpPr/>
      </dsp:nvSpPr>
      <dsp:spPr>
        <a:xfrm>
          <a:off x="595823" y="3870949"/>
          <a:ext cx="1820570" cy="10473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繁殖效率</a:t>
          </a:r>
          <a:endParaRPr lang="en-US" sz="2800" kern="1200"/>
        </a:p>
      </dsp:txBody>
      <dsp:txXfrm>
        <a:off x="595823" y="3870949"/>
        <a:ext cx="1820570" cy="1047354"/>
      </dsp:txXfrm>
    </dsp:sp>
    <dsp:sp modelId="{3CD95463-345D-48A1-AC02-660BB950808E}">
      <dsp:nvSpPr>
        <dsp:cNvPr id="0" name=""/>
        <dsp:cNvSpPr/>
      </dsp:nvSpPr>
      <dsp:spPr>
        <a:xfrm>
          <a:off x="1935100" y="2015427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013F1C3-2585-40C8-B626-4F8AD4F280FC}">
      <dsp:nvSpPr>
        <dsp:cNvPr id="0" name=""/>
        <dsp:cNvSpPr/>
      </dsp:nvSpPr>
      <dsp:spPr>
        <a:xfrm>
          <a:off x="0" y="2336453"/>
          <a:ext cx="1688165" cy="11447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死淘率</a:t>
          </a:r>
          <a:endParaRPr lang="en-US" sz="2800" kern="1200"/>
        </a:p>
      </dsp:txBody>
      <dsp:txXfrm>
        <a:off x="0" y="2336453"/>
        <a:ext cx="1688165" cy="1144783"/>
      </dsp:txXfrm>
    </dsp:sp>
    <dsp:sp modelId="{4F1E570A-E554-4909-81B1-0749D92C1D30}">
      <dsp:nvSpPr>
        <dsp:cNvPr id="0" name=""/>
        <dsp:cNvSpPr/>
      </dsp:nvSpPr>
      <dsp:spPr>
        <a:xfrm>
          <a:off x="2049631" y="1511235"/>
          <a:ext cx="1588861" cy="158905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33CAB7B-5FBE-4FAC-960A-3A09306948D4}">
      <dsp:nvSpPr>
        <dsp:cNvPr id="0" name=""/>
        <dsp:cNvSpPr/>
      </dsp:nvSpPr>
      <dsp:spPr>
        <a:xfrm>
          <a:off x="132405" y="972456"/>
          <a:ext cx="1721266" cy="10717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kern="1200"/>
            <a:t>人工效率</a:t>
          </a:r>
          <a:endParaRPr lang="en-US" sz="2800" kern="1200"/>
        </a:p>
      </dsp:txBody>
      <dsp:txXfrm>
        <a:off x="132405" y="972456"/>
        <a:ext cx="1721266" cy="1071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85613-A4A6-4011-81FD-B1F56E7EB303}">
      <dsp:nvSpPr>
        <dsp:cNvPr id="0" name=""/>
        <dsp:cNvSpPr/>
      </dsp:nvSpPr>
      <dsp:spPr>
        <a:xfrm rot="5400000">
          <a:off x="188" y="212623"/>
          <a:ext cx="2449302" cy="24496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C5D06-016D-490D-A7B5-A25075E7D60C}">
      <dsp:nvSpPr>
        <dsp:cNvPr id="0" name=""/>
        <dsp:cNvSpPr/>
      </dsp:nvSpPr>
      <dsp:spPr>
        <a:xfrm rot="16200000">
          <a:off x="2521022" y="212623"/>
          <a:ext cx="2449302" cy="24496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A8C67-C213-4827-9E08-F3F17E2B05CE}">
      <dsp:nvSpPr>
        <dsp:cNvPr id="0" name=""/>
        <dsp:cNvSpPr/>
      </dsp:nvSpPr>
      <dsp:spPr>
        <a:xfrm>
          <a:off x="2810644" y="2340409"/>
          <a:ext cx="1859680" cy="49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行为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0644" y="2340409"/>
        <a:ext cx="1859680" cy="490017"/>
      </dsp:txXfrm>
    </dsp:sp>
    <dsp:sp modelId="{D529864E-A016-4E0A-B5EB-C3C26142E5DF}">
      <dsp:nvSpPr>
        <dsp:cNvPr id="0" name=""/>
        <dsp:cNvSpPr/>
      </dsp:nvSpPr>
      <dsp:spPr>
        <a:xfrm rot="5400000">
          <a:off x="2442454" y="212623"/>
          <a:ext cx="2449302" cy="24496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13E9B-DC5E-4C62-B344-BA2F6C444DC7}">
      <dsp:nvSpPr>
        <dsp:cNvPr id="0" name=""/>
        <dsp:cNvSpPr/>
      </dsp:nvSpPr>
      <dsp:spPr>
        <a:xfrm rot="16200000">
          <a:off x="4962547" y="212623"/>
          <a:ext cx="2449302" cy="24496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137A6-F86F-48C7-8C4C-D4A3CD93D50B}">
      <dsp:nvSpPr>
        <dsp:cNvPr id="0" name=""/>
        <dsp:cNvSpPr/>
      </dsp:nvSpPr>
      <dsp:spPr>
        <a:xfrm>
          <a:off x="5073540" y="2340409"/>
          <a:ext cx="1859680" cy="49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解决方案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3540" y="2340409"/>
        <a:ext cx="1859680" cy="490017"/>
      </dsp:txXfrm>
    </dsp:sp>
    <dsp:sp modelId="{6523197B-01B5-4F18-9828-5089D346FF47}">
      <dsp:nvSpPr>
        <dsp:cNvPr id="0" name=""/>
        <dsp:cNvSpPr/>
      </dsp:nvSpPr>
      <dsp:spPr>
        <a:xfrm>
          <a:off x="3123433" y="537811"/>
          <a:ext cx="1120041" cy="11200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反刍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52669" y="688586"/>
        <a:ext cx="861570" cy="355397"/>
      </dsp:txXfrm>
    </dsp:sp>
    <dsp:sp modelId="{9BF18202-7BED-488F-BBED-1B62C1A82A41}">
      <dsp:nvSpPr>
        <dsp:cNvPr id="0" name=""/>
        <dsp:cNvSpPr/>
      </dsp:nvSpPr>
      <dsp:spPr>
        <a:xfrm>
          <a:off x="3452917" y="867295"/>
          <a:ext cx="1251807" cy="12518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采食时间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6967" y="1011734"/>
        <a:ext cx="481464" cy="962928"/>
      </dsp:txXfrm>
    </dsp:sp>
    <dsp:sp modelId="{1F135C1E-3CB9-4A37-8ECC-E79486415EB8}">
      <dsp:nvSpPr>
        <dsp:cNvPr id="0" name=""/>
        <dsp:cNvSpPr/>
      </dsp:nvSpPr>
      <dsp:spPr>
        <a:xfrm>
          <a:off x="3156377" y="1361489"/>
          <a:ext cx="1054154" cy="10541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休息时间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78010" y="1939246"/>
        <a:ext cx="810887" cy="334491"/>
      </dsp:txXfrm>
    </dsp:sp>
    <dsp:sp modelId="{C15B1E29-663A-4579-A050-3695C809AD07}">
      <dsp:nvSpPr>
        <dsp:cNvPr id="0" name=""/>
        <dsp:cNvSpPr/>
      </dsp:nvSpPr>
      <dsp:spPr>
        <a:xfrm>
          <a:off x="2728066" y="933178"/>
          <a:ext cx="1120041" cy="11200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活动量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4223" y="1062414"/>
        <a:ext cx="430785" cy="861570"/>
      </dsp:txXfrm>
    </dsp:sp>
    <dsp:sp modelId="{D9898126-060D-4436-BDB2-90BD0ACC5B48}">
      <dsp:nvSpPr>
        <dsp:cNvPr id="0" name=""/>
        <dsp:cNvSpPr/>
      </dsp:nvSpPr>
      <dsp:spPr>
        <a:xfrm>
          <a:off x="706494" y="584631"/>
          <a:ext cx="776082" cy="776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产犊问题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0149" y="698288"/>
        <a:ext cx="548772" cy="548787"/>
      </dsp:txXfrm>
    </dsp:sp>
    <dsp:sp modelId="{3EC77E65-C7CC-4691-A548-8F196E8DC8A4}">
      <dsp:nvSpPr>
        <dsp:cNvPr id="0" name=""/>
        <dsp:cNvSpPr/>
      </dsp:nvSpPr>
      <dsp:spPr>
        <a:xfrm>
          <a:off x="420262" y="1233486"/>
          <a:ext cx="381217" cy="3810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5FE42AB-B03A-458E-A258-84CB2FB12DB7}">
      <dsp:nvSpPr>
        <dsp:cNvPr id="0" name=""/>
        <dsp:cNvSpPr/>
      </dsp:nvSpPr>
      <dsp:spPr>
        <a:xfrm>
          <a:off x="1546265" y="737293"/>
          <a:ext cx="221815" cy="2216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10ECD78-84DF-4CD8-BA06-E2165DFE2329}">
      <dsp:nvSpPr>
        <dsp:cNvPr id="0" name=""/>
        <dsp:cNvSpPr/>
      </dsp:nvSpPr>
      <dsp:spPr>
        <a:xfrm>
          <a:off x="1463834" y="1048171"/>
          <a:ext cx="776082" cy="776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体况评分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7489" y="1161828"/>
        <a:ext cx="548772" cy="548787"/>
      </dsp:txXfrm>
    </dsp:sp>
    <dsp:sp modelId="{EABB098B-95BA-409A-8698-0E809C5E1F12}">
      <dsp:nvSpPr>
        <dsp:cNvPr id="0" name=""/>
        <dsp:cNvSpPr/>
      </dsp:nvSpPr>
      <dsp:spPr>
        <a:xfrm>
          <a:off x="1544991" y="1871737"/>
          <a:ext cx="221815" cy="2216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FDED154-C3D3-4CEF-B8EC-329C180371B4}">
      <dsp:nvSpPr>
        <dsp:cNvPr id="0" name=""/>
        <dsp:cNvSpPr/>
      </dsp:nvSpPr>
      <dsp:spPr>
        <a:xfrm>
          <a:off x="720323" y="1491682"/>
          <a:ext cx="776082" cy="776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气候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3978" y="1605339"/>
        <a:ext cx="548772" cy="548787"/>
      </dsp:txXfrm>
    </dsp:sp>
    <dsp:sp modelId="{3F86F142-123F-4A9F-A3E7-A30634C17FAA}">
      <dsp:nvSpPr>
        <dsp:cNvPr id="0" name=""/>
        <dsp:cNvSpPr/>
      </dsp:nvSpPr>
      <dsp:spPr>
        <a:xfrm>
          <a:off x="5284783" y="719058"/>
          <a:ext cx="1430523" cy="1430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tri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商业信息系统</a:t>
          </a:r>
          <a:endParaRPr lang="en-US" sz="17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4278" y="928515"/>
        <a:ext cx="1011533" cy="1011350"/>
      </dsp:txXfrm>
    </dsp:sp>
    <dsp:sp modelId="{E16E4AC5-D0C3-4250-B62E-14AC23E5A902}">
      <dsp:nvSpPr>
        <dsp:cNvPr id="0" name=""/>
        <dsp:cNvSpPr/>
      </dsp:nvSpPr>
      <dsp:spPr>
        <a:xfrm>
          <a:off x="460287" y="2340409"/>
          <a:ext cx="1859680" cy="49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牧场数据</a:t>
          </a:r>
          <a:endParaRPr lang="en-U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287" y="2340409"/>
        <a:ext cx="1859680" cy="490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F64B9-C559-4DD2-B489-078875B6051A}">
      <dsp:nvSpPr>
        <dsp:cNvPr id="0" name=""/>
        <dsp:cNvSpPr/>
      </dsp:nvSpPr>
      <dsp:spPr>
        <a:xfrm>
          <a:off x="1674571" y="663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 dirty="0"/>
            <a:t>发情监测</a:t>
          </a:r>
          <a:endParaRPr lang="en-US" sz="2100" kern="1200" dirty="0"/>
        </a:p>
      </dsp:txBody>
      <dsp:txXfrm>
        <a:off x="2092601" y="293284"/>
        <a:ext cx="836059" cy="1379498"/>
      </dsp:txXfrm>
    </dsp:sp>
    <dsp:sp modelId="{9402FE73-FEA4-4233-8DE6-A2E020064D31}">
      <dsp:nvSpPr>
        <dsp:cNvPr id="0" name=""/>
        <dsp:cNvSpPr/>
      </dsp:nvSpPr>
      <dsp:spPr>
        <a:xfrm rot="3600000">
          <a:off x="3060288" y="800708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反刍时间</a:t>
          </a:r>
          <a:endParaRPr lang="en-US" sz="2100" kern="1200"/>
        </a:p>
      </dsp:txBody>
      <dsp:txXfrm rot="-5400000">
        <a:off x="3079890" y="1291893"/>
        <a:ext cx="1379498" cy="836059"/>
      </dsp:txXfrm>
    </dsp:sp>
    <dsp:sp modelId="{EF543916-87FD-488C-8487-A17D712D5E3F}">
      <dsp:nvSpPr>
        <dsp:cNvPr id="0" name=""/>
        <dsp:cNvSpPr/>
      </dsp:nvSpPr>
      <dsp:spPr>
        <a:xfrm rot="7200000">
          <a:off x="3060288" y="2400797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 dirty="0"/>
            <a:t>休息时间</a:t>
          </a:r>
          <a:endParaRPr lang="en-US" sz="2100" kern="1200" dirty="0"/>
        </a:p>
      </dsp:txBody>
      <dsp:txXfrm rot="-5400000">
        <a:off x="3079890" y="2745671"/>
        <a:ext cx="1379498" cy="836059"/>
      </dsp:txXfrm>
    </dsp:sp>
    <dsp:sp modelId="{0E579A8B-9417-4DC5-B89D-573C562BC735}">
      <dsp:nvSpPr>
        <dsp:cNvPr id="0" name=""/>
        <dsp:cNvSpPr/>
      </dsp:nvSpPr>
      <dsp:spPr>
        <a:xfrm rot="10800000">
          <a:off x="1674571" y="3200841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采食时间</a:t>
          </a:r>
          <a:endParaRPr lang="en-US" sz="2100" kern="1200"/>
        </a:p>
      </dsp:txBody>
      <dsp:txXfrm rot="10800000">
        <a:off x="2092601" y="3200841"/>
        <a:ext cx="836059" cy="1379498"/>
      </dsp:txXfrm>
    </dsp:sp>
    <dsp:sp modelId="{D7E0DD93-E84B-41FC-9568-CFF9EAC4A463}">
      <dsp:nvSpPr>
        <dsp:cNvPr id="0" name=""/>
        <dsp:cNvSpPr/>
      </dsp:nvSpPr>
      <dsp:spPr>
        <a:xfrm rot="14400000">
          <a:off x="288853" y="2400797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呼吸频率</a:t>
          </a:r>
          <a:endParaRPr lang="en-US" sz="2100" kern="1200"/>
        </a:p>
      </dsp:txBody>
      <dsp:txXfrm rot="5400000">
        <a:off x="561873" y="2745671"/>
        <a:ext cx="1379498" cy="836059"/>
      </dsp:txXfrm>
    </dsp:sp>
    <dsp:sp modelId="{67A39002-01F8-4FC7-866E-F0A17F7DDD8F}">
      <dsp:nvSpPr>
        <dsp:cNvPr id="0" name=""/>
        <dsp:cNvSpPr/>
      </dsp:nvSpPr>
      <dsp:spPr>
        <a:xfrm rot="18000000">
          <a:off x="288853" y="800708"/>
          <a:ext cx="1672119" cy="1672119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 dirty="0"/>
            <a:t>疾病</a:t>
          </a:r>
          <a:endParaRPr lang="en-US" sz="2100" kern="1200" dirty="0"/>
        </a:p>
      </dsp:txBody>
      <dsp:txXfrm rot="5400000">
        <a:off x="561873" y="1291893"/>
        <a:ext cx="1379498" cy="836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D87C4-4863-4079-BF78-8B6089F9E540}">
      <dsp:nvSpPr>
        <dsp:cNvPr id="0" name=""/>
        <dsp:cNvSpPr/>
      </dsp:nvSpPr>
      <dsp:spPr>
        <a:xfrm>
          <a:off x="0" y="0"/>
          <a:ext cx="3485379" cy="4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zh-Hans" sz="1800" kern="1200"/>
            <a:t>拥抱技术</a:t>
          </a:r>
        </a:p>
      </dsp:txBody>
      <dsp:txXfrm>
        <a:off x="0" y="0"/>
        <a:ext cx="3485379" cy="461999"/>
      </dsp:txXfrm>
    </dsp:sp>
    <dsp:sp modelId="{5E6742A3-1F85-40D2-8E71-179E4E2A69D2}">
      <dsp:nvSpPr>
        <dsp:cNvPr id="0" name=""/>
        <dsp:cNvSpPr/>
      </dsp:nvSpPr>
      <dsp:spPr>
        <a:xfrm>
          <a:off x="0" y="461999"/>
          <a:ext cx="3485379" cy="195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sz="1400" kern="1200" dirty="0"/>
            <a:t>采用现代技术对于提高奶牛养殖业的效率和优化生产过程至关重要。</a:t>
          </a:r>
        </a:p>
      </dsp:txBody>
      <dsp:txXfrm>
        <a:off x="0" y="461999"/>
        <a:ext cx="3485379" cy="1958592"/>
      </dsp:txXfrm>
    </dsp:sp>
    <dsp:sp modelId="{34322C76-8F31-4FAE-ACA0-7282CE3D2416}">
      <dsp:nvSpPr>
        <dsp:cNvPr id="0" name=""/>
        <dsp:cNvSpPr/>
      </dsp:nvSpPr>
      <dsp:spPr>
        <a:xfrm>
          <a:off x="3833917" y="0"/>
          <a:ext cx="3485379" cy="4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zh-Hans" sz="1800" kern="1200"/>
            <a:t>优化运营</a:t>
          </a:r>
        </a:p>
      </dsp:txBody>
      <dsp:txXfrm>
        <a:off x="3833917" y="0"/>
        <a:ext cx="3485379" cy="461999"/>
      </dsp:txXfrm>
    </dsp:sp>
    <dsp:sp modelId="{B756B93A-FC5C-4002-ACDE-7CE83269C0FD}">
      <dsp:nvSpPr>
        <dsp:cNvPr id="0" name=""/>
        <dsp:cNvSpPr/>
      </dsp:nvSpPr>
      <dsp:spPr>
        <a:xfrm>
          <a:off x="3833917" y="461999"/>
          <a:ext cx="3485379" cy="195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ans" sz="1400" kern="1200" dirty="0"/>
            <a:t>简化</a:t>
          </a:r>
          <a:r>
            <a:rPr lang="zh-CN" altLang="en-US" sz="1400" kern="1200" dirty="0"/>
            <a:t>流程</a:t>
          </a:r>
          <a:r>
            <a:rPr lang="zh-Hans" sz="1400" kern="1200" dirty="0"/>
            <a:t>可以显著降低奶牛场的生产成本并提高整体效率。</a:t>
          </a:r>
        </a:p>
      </dsp:txBody>
      <dsp:txXfrm>
        <a:off x="3833917" y="461999"/>
        <a:ext cx="3485379" cy="1958592"/>
      </dsp:txXfrm>
    </dsp:sp>
    <dsp:sp modelId="{8B2390C0-C06F-4126-B3C7-8196170F683F}">
      <dsp:nvSpPr>
        <dsp:cNvPr id="0" name=""/>
        <dsp:cNvSpPr/>
      </dsp:nvSpPr>
      <dsp:spPr>
        <a:xfrm>
          <a:off x="7667834" y="0"/>
          <a:ext cx="3485379" cy="4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zh-CN" altLang="en-US" sz="1800" kern="1200" dirty="0"/>
            <a:t>减少应激</a:t>
          </a:r>
          <a:endParaRPr lang="zh-Hans" sz="1800" kern="1200" dirty="0"/>
        </a:p>
      </dsp:txBody>
      <dsp:txXfrm>
        <a:off x="7667834" y="0"/>
        <a:ext cx="3485379" cy="461999"/>
      </dsp:txXfrm>
    </dsp:sp>
    <dsp:sp modelId="{A51F3BFE-EC02-4FD5-A279-51A4046C867F}">
      <dsp:nvSpPr>
        <dsp:cNvPr id="0" name=""/>
        <dsp:cNvSpPr/>
      </dsp:nvSpPr>
      <dsp:spPr>
        <a:xfrm>
          <a:off x="7667834" y="461999"/>
          <a:ext cx="3485379" cy="1958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包括热应激，氧化应激，夹牛应激</a:t>
          </a:r>
          <a:r>
            <a:rPr lang="zh-Hans" sz="1400" kern="1200" dirty="0"/>
            <a:t>。</a:t>
          </a:r>
        </a:p>
      </dsp:txBody>
      <dsp:txXfrm>
        <a:off x="7667834" y="461999"/>
        <a:ext cx="3485379" cy="1958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8D8AE-F47C-4F31-AC7D-5833463CAEA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4DB23-D685-48AC-96DF-5260CF2E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 dirty="0"/>
              <a:t>
---
本演讲重点介绍了中国奶牛养殖业提高效率和降低成本的策略。 我们将探讨行业的现状、技术进步、运营改进、成本降低策略和可持续实践。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3016A-0CFC-41CC-A098-849DAA1C6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8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/>
              <a:t>围产期是奶牛生命中一个关键的时期，健康管理在此阶段尤为重要。 通过改善围产期的健康，我们可以有效降低产后疾病的发生，从而减少死淘率。 同时，良好的健康状况也能提高奶牛的产奶量，增加3-5公斤的乳量，为农民带来更好的经济效益。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DB23-D685-48AC-96DF-5260CF2EF7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48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DB23-D685-48AC-96DF-5260CF2EF7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8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分牛门的使用大大减少人员劳力，同期加上智能监测系统监测发情可代替涂蜡笔，牛奶孕检可以代替直肠或</a:t>
            </a:r>
            <a:r>
              <a:rPr lang="en-US" altLang="zh-CN" dirty="0"/>
              <a:t>B</a:t>
            </a:r>
            <a:r>
              <a:rPr lang="zh-CN" altLang="en-US" dirty="0"/>
              <a:t>超孕检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4DB23-D685-48AC-96DF-5260CF2EF7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8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/>
              <a:t>在奶牛养殖中采用技术可以显着提高生产力和效率。 自动化、遗传学和精准农业方面的创新正在改变传统做法。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3016A-0CFC-41CC-A098-849DAA1C65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4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/>
              <a:t>奶牛养殖业的自动化，例如机器人挤奶机和饲喂系统，简化了劳动密集型任务。 这减少了对体力劳动的需求，提高了运营的一致性和效率。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3016A-0CFC-41CC-A098-849DAA1C65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ans"/>
              <a:t>总之，通过采用技术、优化运营和采用可持续实践，可以提高中国奶牛场的效率和降低生产成本。 这些策略不仅将提高盈利能力，还将确保乳制品行业的长期生存能力。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3016A-0CFC-41CC-A098-849DAA1C65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zh-Hans"/>
              <a:t>单击可编辑主标题样式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Hans"/>
              <a:t>单击以编辑主字幕样式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4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4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37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zh-Hans"/>
              <a:t>单击可编辑主标题样式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Hans"/>
              <a:t>单击此按钮可编辑主文本样式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6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Hans"/>
              <a:t>单击此按钮可编辑主文本样式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Hans"/>
              <a:t>单击此按钮可编辑主文本样式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1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zh-Hans"/>
              <a:t>单击可编辑主标题样式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Hans"/>
              <a:t>单击此按钮可编辑主文本样式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zh-Hans"/>
              <a:t>单击可编辑主标题样式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Hans"/>
              <a:t>点击图标添加图片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Hans"/>
              <a:t>单击此按钮可编辑主文本样式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2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ans"/>
              <a:t>单击可编辑主标题样式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Hans"/>
              <a:t>单击此按钮可编辑主文本样式</a:t>
            </a:r>
          </a:p>
          <a:p>
            <a:pPr lvl="1"/>
            <a:r>
              <a:rPr lang="zh-Hans"/>
              <a:t>第二级</a:t>
            </a:r>
          </a:p>
          <a:p>
            <a:pPr lvl="2"/>
            <a:r>
              <a:rPr lang="zh-Hans"/>
              <a:t>第三级</a:t>
            </a:r>
          </a:p>
          <a:p>
            <a:pPr lvl="3"/>
            <a:r>
              <a:rPr lang="zh-Hans"/>
              <a:t>第四级</a:t>
            </a:r>
          </a:p>
          <a:p>
            <a:pPr lvl="4"/>
            <a:r>
              <a:rPr lang="zh-Hans"/>
              <a:t>第五级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A47EE0-67EC-DD22-438C-15CDADBC2800}"/>
              </a:ext>
            </a:extLst>
          </p:cNvPr>
          <p:cNvPicPr/>
          <p:nvPr userDrawn="1"/>
        </p:nvPicPr>
        <p:blipFill rotWithShape="1">
          <a:blip r:embed="rId13"/>
          <a:srcRect l="2265" r="1209"/>
          <a:stretch/>
        </p:blipFill>
        <p:spPr bwMode="auto">
          <a:xfrm>
            <a:off x="492112" y="6085398"/>
            <a:ext cx="2768958" cy="77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B85363F-1A00-7DFE-8CD5-42743D065E2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11501" b="22586"/>
          <a:stretch/>
        </p:blipFill>
        <p:spPr bwMode="auto">
          <a:xfrm>
            <a:off x="9672717" y="22873"/>
            <a:ext cx="2100554" cy="109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44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2.jpe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1897E-5B43-DA5B-FB79-49891A71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4426"/>
          <a:stretch/>
        </p:blipFill>
        <p:spPr>
          <a:xfrm>
            <a:off x="3068" y="-1"/>
            <a:ext cx="121889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0137D-D9CD-B94A-2DBD-FE7982C61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052" y="971396"/>
            <a:ext cx="5870184" cy="2859533"/>
          </a:xfrm>
        </p:spPr>
        <p:txBody>
          <a:bodyPr anchor="t">
            <a:normAutofit/>
          </a:bodyPr>
          <a:lstStyle/>
          <a:p>
            <a:r>
              <a:rPr lang="zh-Hans" sz="6000">
                <a:solidFill>
                  <a:srgbClr val="FFFFFF"/>
                </a:solidFill>
              </a:rPr>
              <a:t>提高奶牛</a:t>
            </a:r>
            <a:r>
              <a:rPr lang="zh-CN" altLang="en-US" sz="6000">
                <a:solidFill>
                  <a:srgbClr val="FFFFFF"/>
                </a:solidFill>
              </a:rPr>
              <a:t>场</a:t>
            </a:r>
            <a:r>
              <a:rPr lang="zh-Hans" sz="6000">
                <a:solidFill>
                  <a:srgbClr val="FFFFFF"/>
                </a:solidFill>
              </a:rPr>
              <a:t>的</a:t>
            </a:r>
            <a:r>
              <a:rPr lang="zh-CN" altLang="en-US" sz="6000">
                <a:solidFill>
                  <a:srgbClr val="FFFFFF"/>
                </a:solidFill>
              </a:rPr>
              <a:t>生产</a:t>
            </a:r>
            <a:r>
              <a:rPr lang="zh-Hans" sz="6000">
                <a:solidFill>
                  <a:srgbClr val="FFFFFF"/>
                </a:solidFill>
              </a:rPr>
              <a:t>效率</a:t>
            </a:r>
            <a:r>
              <a:rPr lang="zh-CN" altLang="en-US" sz="6000">
                <a:solidFill>
                  <a:srgbClr val="FFFFFF"/>
                </a:solidFill>
              </a:rPr>
              <a:t>，</a:t>
            </a:r>
            <a:r>
              <a:rPr lang="zh-Hans" sz="6000">
                <a:solidFill>
                  <a:srgbClr val="FFFFFF"/>
                </a:solidFill>
              </a:rPr>
              <a:t>降低生产成本</a:t>
            </a:r>
            <a:endParaRPr lang="zh-Hans" sz="6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4E39-03CA-0BB9-8A5E-E27A333FA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5052" y="4482450"/>
            <a:ext cx="5824468" cy="1724029"/>
          </a:xfrm>
        </p:spPr>
        <p:txBody>
          <a:bodyPr anchor="t">
            <a:norm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陈楷行 博士</a:t>
            </a:r>
            <a:endParaRPr lang="en-US" altLang="zh-CN">
              <a:solidFill>
                <a:srgbClr val="FFFFFF"/>
              </a:solidFill>
            </a:endParaRPr>
          </a:p>
          <a:p>
            <a:r>
              <a:rPr lang="zh-CN" altLang="en-US">
                <a:solidFill>
                  <a:srgbClr val="FFFFFF"/>
                </a:solidFill>
              </a:rPr>
              <a:t>美国奶牛营养和牧场管理顾问</a:t>
            </a:r>
            <a:endParaRPr lang="zh-Han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D1980C8-FD80-43D8-9D6A-0262A4D53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6F06B6-CC88-2B52-38D5-98BF4EAC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6000"/>
              <a:t>围产期添加瘤胃保护性胆碱</a:t>
            </a:r>
            <a:endParaRPr lang="en-US" sz="600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E1FD7381-9626-833A-5910-99337CE0B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366" y="3705226"/>
            <a:ext cx="5040785" cy="2231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提高产后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0-21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天能量校正奶量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3.1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公斤，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22-105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天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公斤</a:t>
            </a:r>
            <a:endParaRPr lang="en-US" sz="220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graphs showing different types of growth&#10;&#10;AI-generated content may be incorrect.">
            <a:extLst>
              <a:ext uri="{FF2B5EF4-FFF2-40B4-BE49-F238E27FC236}">
                <a16:creationId xmlns:a16="http://schemas.microsoft.com/office/drawing/2014/main" id="{EB688CEB-3103-1A29-DFA9-F4B1B49E7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895"/>
          <a:stretch/>
        </p:blipFill>
        <p:spPr>
          <a:xfrm>
            <a:off x="6662166" y="544862"/>
            <a:ext cx="5011957" cy="2723542"/>
          </a:xfrm>
          <a:prstGeom prst="rect">
            <a:avLst/>
          </a:prstGeom>
        </p:spPr>
      </p:pic>
      <p:pic>
        <p:nvPicPr>
          <p:cNvPr id="5" name="Content Placeholder 4" descr="A close-up of a website&#10;&#10;AI-generated content may be incorrect.">
            <a:extLst>
              <a:ext uri="{FF2B5EF4-FFF2-40B4-BE49-F238E27FC236}">
                <a16:creationId xmlns:a16="http://schemas.microsoft.com/office/drawing/2014/main" id="{1409CC37-E7C2-AC13-127E-7CC6E8AE3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3" r="34010" b="-2"/>
          <a:stretch/>
        </p:blipFill>
        <p:spPr>
          <a:xfrm>
            <a:off x="517870" y="3617075"/>
            <a:ext cx="5011957" cy="271962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300216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7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293AC-6E91-9B51-58F5-A55F0D881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475488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玉米青贮质量与产奶量的关系</a:t>
            </a:r>
            <a:endParaRPr lang="en-US" sz="4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AD65A-5644-6C0B-AB68-CA8A4F8E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2578608"/>
            <a:ext cx="4672584" cy="37673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altLang="zh-CN"/>
              <a:t>Goeser 2019 </a:t>
            </a:r>
            <a:r>
              <a:rPr lang="zh-CN" altLang="en-US"/>
              <a:t>包含</a:t>
            </a:r>
            <a:r>
              <a:rPr lang="en-US" altLang="zh-CN"/>
              <a:t>59</a:t>
            </a:r>
            <a:r>
              <a:rPr lang="zh-CN" altLang="en-US"/>
              <a:t>个牧场的研究报道：</a:t>
            </a:r>
            <a:endParaRPr lang="en-US" altLang="zh-CN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青贮</a:t>
            </a:r>
            <a:r>
              <a:rPr lang="en-US" altLang="zh-CN"/>
              <a:t>NDF30</a:t>
            </a:r>
            <a:r>
              <a:rPr lang="zh-CN" altLang="en-US"/>
              <a:t>小时消化率（</a:t>
            </a:r>
            <a:r>
              <a:rPr lang="en-US" altLang="zh-CN"/>
              <a:t>NDFD30) </a:t>
            </a:r>
            <a:r>
              <a:rPr lang="zh-CN" altLang="en-US"/>
              <a:t>或全肠道消化率（</a:t>
            </a:r>
            <a:r>
              <a:rPr lang="en-US" altLang="zh-CN"/>
              <a:t>TTNDFD</a:t>
            </a:r>
            <a:r>
              <a:rPr lang="zh-CN" altLang="en-US"/>
              <a:t>）每增加一个百分点，干物质采食量（</a:t>
            </a:r>
            <a:r>
              <a:rPr lang="en-US" altLang="zh-CN"/>
              <a:t>DMI</a:t>
            </a:r>
            <a:r>
              <a:rPr lang="zh-CN" altLang="en-US"/>
              <a:t>）增加</a:t>
            </a:r>
            <a:r>
              <a:rPr lang="en-US" altLang="zh-CN"/>
              <a:t>0.45</a:t>
            </a:r>
            <a:r>
              <a:rPr lang="zh-CN" altLang="en-US"/>
              <a:t>和</a:t>
            </a:r>
            <a:r>
              <a:rPr lang="en-US" altLang="zh-CN"/>
              <a:t>0.62</a:t>
            </a:r>
            <a:r>
              <a:rPr lang="zh-CN" altLang="en-US"/>
              <a:t>磅，产奶量增加</a:t>
            </a:r>
            <a:r>
              <a:rPr lang="en-US" altLang="zh-CN"/>
              <a:t>0.98</a:t>
            </a:r>
            <a:r>
              <a:rPr lang="zh-CN" altLang="en-US"/>
              <a:t>和</a:t>
            </a:r>
            <a:r>
              <a:rPr lang="en-US" altLang="zh-CN"/>
              <a:t>0.75</a:t>
            </a:r>
            <a:r>
              <a:rPr lang="zh-CN" altLang="en-US"/>
              <a:t>磅。</a:t>
            </a:r>
            <a:endParaRPr lang="en-US" altLang="zh-CN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而</a:t>
            </a:r>
            <a:r>
              <a:rPr lang="en-US" altLang="zh-CN"/>
              <a:t>240</a:t>
            </a:r>
            <a:r>
              <a:rPr lang="zh-CN" altLang="en-US"/>
              <a:t>小时不可消化的</a:t>
            </a:r>
            <a:r>
              <a:rPr lang="en-US" altLang="zh-CN"/>
              <a:t>NDF</a:t>
            </a:r>
            <a:r>
              <a:rPr lang="zh-CN" altLang="en-US"/>
              <a:t>（</a:t>
            </a:r>
            <a:r>
              <a:rPr lang="en-US" altLang="zh-CN"/>
              <a:t>uNDF240</a:t>
            </a:r>
            <a:r>
              <a:rPr lang="zh-CN" altLang="en-US"/>
              <a:t>）每增加一个百分点，干物质采食量降低</a:t>
            </a:r>
            <a:r>
              <a:rPr lang="en-US" altLang="zh-CN"/>
              <a:t>0.60</a:t>
            </a:r>
            <a:r>
              <a:rPr lang="zh-CN" altLang="en-US"/>
              <a:t>磅，产奶量减少</a:t>
            </a:r>
            <a:r>
              <a:rPr lang="en-US" altLang="zh-CN"/>
              <a:t>1.29</a:t>
            </a:r>
            <a:r>
              <a:rPr lang="zh-CN" altLang="en-US"/>
              <a:t>磅。</a:t>
            </a:r>
            <a:endParaRPr lang="en-US" altLang="zh-CN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1CCFC-E4B6-286E-1C4D-92CEA4A0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1" r="25050" b="1"/>
          <a:stretch/>
        </p:blipFill>
        <p:spPr>
          <a:xfrm>
            <a:off x="5958018" y="508090"/>
            <a:ext cx="5709726" cy="5846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98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FB8AE-C811-7155-07C8-FF7D269A2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9" y="978409"/>
            <a:ext cx="11149874" cy="1298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kern="1200">
                <a:latin typeface="+mj-lt"/>
                <a:ea typeface="+mj-ea"/>
                <a:cs typeface="+mj-cs"/>
              </a:rPr>
              <a:t>褐色中叶青贮品种与传统玉米青贮</a:t>
            </a: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827BD-FE99-D88F-18BB-E9E7E2EE4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9" y="5784979"/>
            <a:ext cx="11226261" cy="562979"/>
          </a:xfrm>
        </p:spPr>
        <p:txBody>
          <a:bodyPr anchor="t">
            <a:normAutofit/>
          </a:bodyPr>
          <a:lstStyle/>
          <a:p>
            <a:pPr algn="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19691-CAAB-D8D8-1472-3D9B65F1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51" r="2" b="6677"/>
          <a:stretch/>
        </p:blipFill>
        <p:spPr>
          <a:xfrm>
            <a:off x="517869" y="2414725"/>
            <a:ext cx="5450641" cy="315468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7C8BD5-4933-6558-416D-5AB66084623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12966" r="3" b="3"/>
          <a:stretch/>
        </p:blipFill>
        <p:spPr>
          <a:xfrm>
            <a:off x="6220441" y="2414725"/>
            <a:ext cx="5450641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1596-ABF5-1D4C-3E3C-5D6256AB1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5525" y="977900"/>
            <a:ext cx="11166475" cy="1073150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zh-CN" altLang="en-US" b="1" dirty="0"/>
              <a:t>留茬高度对青贮淀粉含量及</a:t>
            </a:r>
            <a:r>
              <a:rPr lang="en-US" altLang="zh-CN" b="1" dirty="0"/>
              <a:t>NDFD</a:t>
            </a:r>
            <a:r>
              <a:rPr lang="zh-CN" altLang="en-US" b="1" dirty="0"/>
              <a:t>的影响</a:t>
            </a:r>
            <a:endParaRPr lang="en-US" b="1" dirty="0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116E8F7A-5F65-214F-1B85-0F7EC3E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930" y="1825625"/>
            <a:ext cx="6962140" cy="4351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A1CD3E3E-6F0A-045A-35A3-B2B427FB14AF}"/>
              </a:ext>
            </a:extLst>
          </p:cNvPr>
          <p:cNvSpPr/>
          <p:nvPr/>
        </p:nvSpPr>
        <p:spPr>
          <a:xfrm>
            <a:off x="8653668" y="3178451"/>
            <a:ext cx="212035" cy="2617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1533F907-BB6C-F139-4292-87ECB12EF10C}"/>
              </a:ext>
            </a:extLst>
          </p:cNvPr>
          <p:cNvSpPr/>
          <p:nvPr/>
        </p:nvSpPr>
        <p:spPr>
          <a:xfrm>
            <a:off x="8634730" y="3507650"/>
            <a:ext cx="230973" cy="24185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BDA502F7-1417-F48A-D7CF-8ECD374BD504}"/>
              </a:ext>
            </a:extLst>
          </p:cNvPr>
          <p:cNvSpPr/>
          <p:nvPr/>
        </p:nvSpPr>
        <p:spPr>
          <a:xfrm>
            <a:off x="8634730" y="3884440"/>
            <a:ext cx="230973" cy="24185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D357887-70C0-0DCB-35D5-6F6A803C0A5C}"/>
              </a:ext>
            </a:extLst>
          </p:cNvPr>
          <p:cNvSpPr/>
          <p:nvPr/>
        </p:nvSpPr>
        <p:spPr>
          <a:xfrm>
            <a:off x="8634729" y="4592516"/>
            <a:ext cx="230973" cy="24185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5AAA-4EA4-11DF-B48A-1835F1643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zh-CN" altLang="en-US" b="1" dirty="0"/>
              <a:t>揉丝</a:t>
            </a:r>
            <a:r>
              <a:rPr lang="zh-CN" altLang="en-US" b="1" kern="1200" dirty="0">
                <a:latin typeface="+mj-lt"/>
                <a:ea typeface="+mj-ea"/>
                <a:cs typeface="+mj-cs"/>
              </a:rPr>
              <a:t>青贮提高产奶量</a:t>
            </a:r>
            <a:r>
              <a:rPr lang="en-US" altLang="zh-CN" b="1" kern="1200" dirty="0">
                <a:latin typeface="+mj-lt"/>
                <a:ea typeface="+mj-ea"/>
                <a:cs typeface="+mj-cs"/>
              </a:rPr>
              <a:t>1.5</a:t>
            </a:r>
            <a:r>
              <a:rPr lang="zh-CN" altLang="en-US" b="1" kern="1200" dirty="0">
                <a:latin typeface="+mj-lt"/>
                <a:ea typeface="+mj-ea"/>
                <a:cs typeface="+mj-cs"/>
              </a:rPr>
              <a:t>公斤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BB105-EC0F-6564-A4C8-9FBF44986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399BA1F7-4EAA-7E35-17C7-F6871310D22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6834"/>
          <a:stretch/>
        </p:blipFill>
        <p:spPr>
          <a:xfrm>
            <a:off x="6019800" y="987425"/>
            <a:ext cx="6172200" cy="4873625"/>
          </a:xfrm>
          <a:noFill/>
        </p:spPr>
      </p:pic>
      <p:sp>
        <p:nvSpPr>
          <p:cNvPr id="41988" name="TextBox 4">
            <a:extLst>
              <a:ext uri="{FF2B5EF4-FFF2-40B4-BE49-F238E27FC236}">
                <a16:creationId xmlns:a16="http://schemas.microsoft.com/office/drawing/2014/main" id="{5665128D-36C6-8608-7D2E-F63E9E2D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4214" y="6272048"/>
            <a:ext cx="2639136" cy="2969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1600" kern="1200" dirty="0" err="1">
                <a:latin typeface="+mn-lt"/>
                <a:ea typeface="+mn-ea"/>
                <a:cs typeface="+mn-cs"/>
              </a:rPr>
              <a:t>Ferraretto</a:t>
            </a:r>
            <a:r>
              <a:rPr lang="zh-CN" altLang="en-US" sz="1600" kern="1200" dirty="0">
                <a:latin typeface="+mn-lt"/>
                <a:ea typeface="+mn-ea"/>
                <a:cs typeface="+mn-cs"/>
              </a:rPr>
              <a:t>和</a:t>
            </a:r>
            <a:r>
              <a:rPr lang="en-US" altLang="zh-CN" sz="1600" kern="1200" dirty="0">
                <a:latin typeface="+mn-lt"/>
                <a:ea typeface="+mn-ea"/>
                <a:cs typeface="+mn-cs"/>
              </a:rPr>
              <a:t>Shaver 2011</a:t>
            </a:r>
            <a:endParaRPr lang="en-US" altLang="en-US" sz="1600" b="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5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6008-B3E1-DE4C-BC04-2656FC25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提高奶牛的饲料转化效率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 descr="A diagram of a cow&#10;&#10;Description automatically generated">
            <a:extLst>
              <a:ext uri="{FF2B5EF4-FFF2-40B4-BE49-F238E27FC236}">
                <a16:creationId xmlns:a16="http://schemas.microsoft.com/office/drawing/2014/main" id="{A46AC329-737E-650C-AFF9-8D297B376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497519" y="1567584"/>
            <a:ext cx="5021262" cy="3692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86E6C-6E3D-2F2D-9B22-94BAF39AA3E6}"/>
              </a:ext>
            </a:extLst>
          </p:cNvPr>
          <p:cNvSpPr txBox="1"/>
          <p:nvPr/>
        </p:nvSpPr>
        <p:spPr>
          <a:xfrm>
            <a:off x="10511632" y="346766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总能</a:t>
            </a:r>
            <a:r>
              <a:rPr lang="en-US" altLang="zh-CN" dirty="0">
                <a:solidFill>
                  <a:srgbClr val="FF0000"/>
                </a:solidFill>
              </a:rPr>
              <a:t>100%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55690-B491-B3C3-DDFF-83DECDA87358}"/>
              </a:ext>
            </a:extLst>
          </p:cNvPr>
          <p:cNvSpPr txBox="1"/>
          <p:nvPr/>
        </p:nvSpPr>
        <p:spPr>
          <a:xfrm>
            <a:off x="9008150" y="126304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气体</a:t>
            </a:r>
            <a:r>
              <a:rPr lang="en-US" altLang="zh-CN" dirty="0">
                <a:solidFill>
                  <a:srgbClr val="FF0000"/>
                </a:solidFill>
              </a:rPr>
              <a:t>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C9EBC-B13F-E882-EF63-315CB6498125}"/>
              </a:ext>
            </a:extLst>
          </p:cNvPr>
          <p:cNvSpPr txBox="1"/>
          <p:nvPr/>
        </p:nvSpPr>
        <p:spPr>
          <a:xfrm>
            <a:off x="7312705" y="126304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热量</a:t>
            </a:r>
            <a:r>
              <a:rPr lang="en-US" altLang="zh-CN" dirty="0">
                <a:solidFill>
                  <a:srgbClr val="FF0000"/>
                </a:solidFill>
              </a:rPr>
              <a:t>20%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1A305-D598-403E-4D18-5386EC89574B}"/>
              </a:ext>
            </a:extLst>
          </p:cNvPr>
          <p:cNvSpPr txBox="1"/>
          <p:nvPr/>
        </p:nvSpPr>
        <p:spPr>
          <a:xfrm>
            <a:off x="5600931" y="254463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粪能</a:t>
            </a:r>
            <a:r>
              <a:rPr lang="en-US" altLang="zh-CN" dirty="0">
                <a:solidFill>
                  <a:srgbClr val="FF0000"/>
                </a:solidFill>
              </a:rPr>
              <a:t>30%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F07B5-0F17-FC9C-0F28-BA5F5284946A}"/>
              </a:ext>
            </a:extLst>
          </p:cNvPr>
          <p:cNvSpPr txBox="1"/>
          <p:nvPr/>
        </p:nvSpPr>
        <p:spPr>
          <a:xfrm>
            <a:off x="5600931" y="37983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尿能</a:t>
            </a:r>
            <a:r>
              <a:rPr lang="en-US" altLang="zh-CN" dirty="0">
                <a:solidFill>
                  <a:srgbClr val="FF0000"/>
                </a:solidFill>
              </a:rPr>
              <a:t>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58232-38BB-AD99-1BB6-E09C763D4B9B}"/>
              </a:ext>
            </a:extLst>
          </p:cNvPr>
          <p:cNvSpPr txBox="1"/>
          <p:nvPr/>
        </p:nvSpPr>
        <p:spPr>
          <a:xfrm>
            <a:off x="5853260" y="5259688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产能</a:t>
            </a:r>
            <a:r>
              <a:rPr lang="en-US" altLang="zh-CN" dirty="0">
                <a:solidFill>
                  <a:srgbClr val="FF0000"/>
                </a:solidFill>
              </a:rPr>
              <a:t>-</a:t>
            </a:r>
            <a:r>
              <a:rPr lang="zh-CN" altLang="en-US" dirty="0">
                <a:solidFill>
                  <a:srgbClr val="FF0000"/>
                </a:solidFill>
              </a:rPr>
              <a:t>牛奶，繁殖，生长 </a:t>
            </a:r>
            <a:r>
              <a:rPr lang="en-US" altLang="zh-CN" dirty="0">
                <a:solidFill>
                  <a:srgbClr val="FF0000"/>
                </a:solidFill>
              </a:rPr>
              <a:t>20%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30C12-4625-0166-6167-6A67E4634BE0}"/>
              </a:ext>
            </a:extLst>
          </p:cNvPr>
          <p:cNvSpPr txBox="1"/>
          <p:nvPr/>
        </p:nvSpPr>
        <p:spPr>
          <a:xfrm>
            <a:off x="9183037" y="529886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维持需要</a:t>
            </a:r>
            <a:r>
              <a:rPr lang="en-US" altLang="zh-CN" dirty="0">
                <a:solidFill>
                  <a:srgbClr val="FF0000"/>
                </a:solidFill>
              </a:rPr>
              <a:t>20%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0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083F47-750E-A41F-1E5A-EFB05450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1ABDA4C-062F-4E88-A079-2279A6477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7DE7C-B36E-6033-E677-21B0BA6D4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630936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日粮配方对饲料转化效率的影响</a:t>
            </a:r>
            <a:endParaRPr lang="en-US" sz="4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1609-A659-81F3-9EA5-D42A09249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2578608"/>
            <a:ext cx="6309360" cy="37673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随着日粮</a:t>
            </a:r>
            <a:r>
              <a:rPr lang="en-US" altLang="zh-CN"/>
              <a:t>NDF</a:t>
            </a:r>
            <a:r>
              <a:rPr lang="zh-CN" altLang="en-US"/>
              <a:t>的增加，饲料转化效率从</a:t>
            </a:r>
            <a:r>
              <a:rPr lang="en-US" altLang="zh-CN"/>
              <a:t>1.8</a:t>
            </a:r>
            <a:r>
              <a:rPr lang="zh-CN" altLang="en-US"/>
              <a:t>下降至</a:t>
            </a:r>
            <a:r>
              <a:rPr lang="en-US" altLang="zh-CN"/>
              <a:t>1.4 </a:t>
            </a:r>
            <a:r>
              <a:rPr lang="zh-CN" altLang="en-US"/>
              <a:t>，但</a:t>
            </a:r>
            <a:r>
              <a:rPr lang="en-US" altLang="zh-CN"/>
              <a:t>NDF</a:t>
            </a:r>
            <a:r>
              <a:rPr lang="zh-CN" altLang="en-US"/>
              <a:t>超过</a:t>
            </a:r>
            <a:r>
              <a:rPr lang="en-US" altLang="zh-CN"/>
              <a:t>35%</a:t>
            </a:r>
            <a:r>
              <a:rPr lang="zh-CN" altLang="en-US"/>
              <a:t>，饲料转化效率保持不变</a:t>
            </a:r>
            <a:endParaRPr lang="en-US" altLang="zh-CN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日粮的蛋白从</a:t>
            </a:r>
            <a:r>
              <a:rPr lang="en-US" altLang="zh-CN"/>
              <a:t>16.8</a:t>
            </a:r>
            <a:r>
              <a:rPr lang="zh-CN" altLang="en-US"/>
              <a:t>增加到</a:t>
            </a:r>
            <a:r>
              <a:rPr lang="en-US" altLang="zh-CN"/>
              <a:t>18.7</a:t>
            </a:r>
            <a:r>
              <a:rPr lang="zh-CN" altLang="en-US"/>
              <a:t>，饲料转化效率下降</a:t>
            </a:r>
            <a:r>
              <a:rPr lang="en-US" altLang="zh-CN"/>
              <a:t>0.03</a:t>
            </a:r>
            <a:r>
              <a:rPr lang="zh-CN" altLang="en-US"/>
              <a:t>单位</a:t>
            </a:r>
            <a:endParaRPr lang="en-US" altLang="zh-CN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添加动物蛋白代替豆粕，饲料转化效率提高</a:t>
            </a:r>
            <a:r>
              <a:rPr lang="en-US" altLang="zh-CN"/>
              <a:t>0.07</a:t>
            </a:r>
            <a:r>
              <a:rPr lang="zh-CN" altLang="en-US"/>
              <a:t>个单位</a:t>
            </a:r>
            <a:endParaRPr lang="en-US" altLang="zh-CN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6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C91D93-014B-66D5-D263-730212C9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8B8C9-6702-8441-0D92-220DE92C8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FE6F9-0B81-D56E-315C-B9EFE22F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lang="zh-CN" altLang="en-US" dirty="0"/>
              <a:t>瘤胃酸中毒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E21B9-7735-096B-A933-57460999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/>
          </a:bodyPr>
          <a:lstStyle/>
          <a:p>
            <a:r>
              <a:rPr lang="zh-CN" altLang="en-US" dirty="0"/>
              <a:t>如果奶牛发生亚临床性酸中毒，饲料转化效率下降</a:t>
            </a:r>
            <a:r>
              <a:rPr lang="en-US" altLang="zh-CN" dirty="0"/>
              <a:t>0.1</a:t>
            </a:r>
          </a:p>
          <a:p>
            <a:r>
              <a:rPr lang="zh-CN" altLang="en-US" dirty="0"/>
              <a:t>瘤胃亚临床性酸中毒的征兆如下：</a:t>
            </a:r>
            <a:endParaRPr lang="en-US" altLang="zh-CN" dirty="0"/>
          </a:p>
          <a:p>
            <a:pPr lvl="1"/>
            <a:r>
              <a:rPr lang="zh-CN" altLang="en-US" dirty="0"/>
              <a:t>脂蛋比低于</a:t>
            </a:r>
            <a:r>
              <a:rPr lang="en-US" altLang="zh-CN" dirty="0"/>
              <a:t>1.10 </a:t>
            </a:r>
            <a:r>
              <a:rPr lang="zh-CN" altLang="en-US" dirty="0"/>
              <a:t>（乳脂</a:t>
            </a:r>
            <a:r>
              <a:rPr lang="en-US" altLang="zh-CN" dirty="0"/>
              <a:t>/</a:t>
            </a:r>
            <a:r>
              <a:rPr lang="zh-CN" altLang="en-US" dirty="0"/>
              <a:t>真蛋白）</a:t>
            </a:r>
            <a:endParaRPr lang="en-US" altLang="zh-CN" dirty="0"/>
          </a:p>
          <a:p>
            <a:pPr lvl="1"/>
            <a:r>
              <a:rPr lang="zh-CN" altLang="en-US" dirty="0"/>
              <a:t>粪便稀（平均评分低于</a:t>
            </a:r>
            <a:r>
              <a:rPr lang="en-US" altLang="zh-CN" dirty="0"/>
              <a:t>2.75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干物质采食量平均每天变化超过</a:t>
            </a:r>
            <a:r>
              <a:rPr lang="en-US" altLang="zh-CN" dirty="0"/>
              <a:t>1</a:t>
            </a:r>
            <a:r>
              <a:rPr lang="zh-CN" altLang="en-US" dirty="0"/>
              <a:t>公斤</a:t>
            </a:r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9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C91D93-014B-66D5-D263-730212C9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8B8C9-6702-8441-0D92-220DE92C8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B1AEA-DEC1-F729-30D2-C8D7E993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lang="zh-CN" altLang="en-US" sz="5000"/>
              <a:t>饲料加工对淀粉消化率的影响</a:t>
            </a:r>
            <a:endParaRPr lang="en-US" sz="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95BD-C127-D7B4-79C1-D910EA1E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/>
          </a:bodyPr>
          <a:lstStyle/>
          <a:p>
            <a:r>
              <a:rPr lang="zh-CN" altLang="en-US" dirty="0"/>
              <a:t>玉米粉</a:t>
            </a:r>
            <a:r>
              <a:rPr lang="en-US" altLang="zh-CN" dirty="0"/>
              <a:t>-</a:t>
            </a:r>
            <a:r>
              <a:rPr lang="zh-CN" altLang="en-US" dirty="0"/>
              <a:t>粉碎颗粒越细，淀粉全肠道消化率越高</a:t>
            </a:r>
            <a:endParaRPr lang="en-US" altLang="zh-CN" dirty="0"/>
          </a:p>
          <a:p>
            <a:r>
              <a:rPr lang="zh-CN" altLang="en-US" dirty="0"/>
              <a:t>蒸汽压片玉米</a:t>
            </a:r>
            <a:r>
              <a:rPr lang="en-US" altLang="zh-CN" dirty="0"/>
              <a:t>-</a:t>
            </a:r>
            <a:r>
              <a:rPr lang="zh-CN" altLang="en-US" dirty="0"/>
              <a:t>蒸汽时间和压片的厚度影响淀粉在瘤胃以及全肠道的消化率</a:t>
            </a:r>
            <a:endParaRPr lang="en-US" altLang="zh-CN" dirty="0"/>
          </a:p>
          <a:p>
            <a:r>
              <a:rPr lang="zh-CN" altLang="en-US" dirty="0"/>
              <a:t>高水分玉米（湿贮玉米）</a:t>
            </a:r>
            <a:r>
              <a:rPr lang="en-US" altLang="zh-CN" dirty="0"/>
              <a:t>-</a:t>
            </a:r>
            <a:r>
              <a:rPr lang="zh-CN" altLang="en-US" dirty="0"/>
              <a:t>湿度，粉粹细度，贮存时间</a:t>
            </a:r>
            <a:endParaRPr lang="en-US" altLang="zh-CN" dirty="0"/>
          </a:p>
          <a:p>
            <a:r>
              <a:rPr lang="zh-CN" altLang="en-US" dirty="0"/>
              <a:t>揉丝玉米青贮</a:t>
            </a:r>
            <a:r>
              <a:rPr lang="en-US" altLang="zh-CN" dirty="0"/>
              <a:t>-</a:t>
            </a:r>
            <a:r>
              <a:rPr lang="zh-CN" altLang="en-US" dirty="0"/>
              <a:t>提高玉米的破碎率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58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不同胚乳型的玉米瘤胃淀粉消化率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199134"/>
              </p:ext>
            </p:extLst>
          </p:nvPr>
        </p:nvGraphicFramePr>
        <p:xfrm>
          <a:off x="6652949" y="2716696"/>
          <a:ext cx="4826173" cy="3639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204013" y="6171327"/>
            <a:ext cx="227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Tyler and Allen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2812" y="220980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P&lt;0.05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EBF42-BD30-ED2F-E875-557EC0AD4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821" y="3020863"/>
            <a:ext cx="3462075" cy="31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4E1BC-27F9-EB8D-3325-85CA1EE5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032504" cy="3364992"/>
          </a:xfrm>
        </p:spPr>
        <p:txBody>
          <a:bodyPr>
            <a:normAutofit/>
          </a:bodyPr>
          <a:lstStyle/>
          <a:p>
            <a:r>
              <a:rPr lang="zh-CN" altLang="en-US" dirty="0"/>
              <a:t>影响牧场经济效益的因素有哪些？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808AB-2943-464C-A710-F2A18D86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776" y="6300216"/>
            <a:ext cx="662025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747190-3534-C951-638B-7EA282FDA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210589"/>
              </p:ext>
            </p:extLst>
          </p:nvPr>
        </p:nvGraphicFramePr>
        <p:xfrm>
          <a:off x="5065776" y="978408"/>
          <a:ext cx="6620256" cy="4965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495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CF9-4261-5699-9352-93630CC9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添加瘤胃素提高饲料转化效率</a:t>
            </a:r>
            <a:r>
              <a:rPr lang="en-US" altLang="zh-CN" dirty="0"/>
              <a:t>2-4%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662685-2EF6-7056-48DB-95A813814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738" y="1919347"/>
            <a:ext cx="5021262" cy="29716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9DDCB-704D-DBDE-0F11-D4C9E457C7EC}"/>
              </a:ext>
            </a:extLst>
          </p:cNvPr>
          <p:cNvSpPr txBox="1"/>
          <p:nvPr/>
        </p:nvSpPr>
        <p:spPr>
          <a:xfrm>
            <a:off x="6347637" y="1919347"/>
            <a:ext cx="446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</a:rPr>
              <a:t>每一兆卡能量摄入所产的校正奶量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9414A-5EAE-69FE-469C-CAC939D60203}"/>
              </a:ext>
            </a:extLst>
          </p:cNvPr>
          <p:cNvSpPr txBox="1"/>
          <p:nvPr/>
        </p:nvSpPr>
        <p:spPr>
          <a:xfrm>
            <a:off x="7883125" y="5032375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</a:rPr>
              <a:t>每吨精料的瘤胃素含量，克</a:t>
            </a:r>
            <a:r>
              <a:rPr lang="en-US" altLang="zh-CN" dirty="0">
                <a:solidFill>
                  <a:schemeClr val="accent2"/>
                </a:solidFill>
              </a:rPr>
              <a:t>/</a:t>
            </a:r>
            <a:r>
              <a:rPr lang="zh-CN" altLang="en-US" dirty="0">
                <a:solidFill>
                  <a:schemeClr val="accent2"/>
                </a:solidFill>
              </a:rPr>
              <a:t>吨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38D97-6261-7B91-A799-47B01EFE069B}"/>
              </a:ext>
            </a:extLst>
          </p:cNvPr>
          <p:cNvSpPr txBox="1"/>
          <p:nvPr/>
        </p:nvSpPr>
        <p:spPr>
          <a:xfrm>
            <a:off x="8891140" y="1593334"/>
            <a:ext cx="217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FDA</a:t>
            </a:r>
            <a:r>
              <a:rPr lang="zh-CN" altLang="en-US" dirty="0">
                <a:solidFill>
                  <a:schemeClr val="accent2"/>
                </a:solidFill>
              </a:rPr>
              <a:t>批准的添加范围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4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重视应激问题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50144-7721-342A-A312-433587818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57" y="1973065"/>
            <a:ext cx="6748462" cy="4238625"/>
          </a:xfrm>
        </p:spPr>
      </p:pic>
      <p:sp>
        <p:nvSpPr>
          <p:cNvPr id="5" name="TextBox 4"/>
          <p:cNvSpPr txBox="1"/>
          <p:nvPr/>
        </p:nvSpPr>
        <p:spPr>
          <a:xfrm>
            <a:off x="4134118" y="17883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社交应激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3048" y="17883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热应激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78085" y="19730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子宫炎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4951" y="453875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乳房炎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5311" y="47234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肠“漏”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4118" y="3713871"/>
            <a:ext cx="209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氧化应激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热应激情况下奶牛要消耗大量的能量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052" y="1924565"/>
            <a:ext cx="59340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0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A622-0768-1997-8193-A29C1096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lang="zh-CN" altLang="en-US" dirty="0"/>
              <a:t>氧化应激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AF260-2576-5488-5CED-26F97FF13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氧化应激（</a:t>
            </a:r>
            <a:r>
              <a:rPr lang="en-US" dirty="0"/>
              <a:t>Oxidative Stress）</a:t>
            </a:r>
            <a:r>
              <a:rPr lang="zh-CN" altLang="en-US" dirty="0"/>
              <a:t>是指体内活性氧（</a:t>
            </a:r>
            <a:r>
              <a:rPr lang="en-US" dirty="0"/>
              <a:t>ROS, Reactive Oxygen Species）</a:t>
            </a:r>
            <a:r>
              <a:rPr lang="zh-CN" altLang="en-US" dirty="0"/>
              <a:t>产生过多或清除不足，造成机体氧化与抗氧化系统失衡，从而引发细胞损伤的一种状态。</a:t>
            </a:r>
            <a:endParaRPr lang="en-US" altLang="zh-CN" dirty="0"/>
          </a:p>
          <a:p>
            <a:r>
              <a:rPr lang="zh-CN" altLang="en-US" b="1" dirty="0"/>
              <a:t>活性氧的来源：</a:t>
            </a:r>
            <a:endParaRPr lang="en-US" altLang="zh-CN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线粒体呼吸过程中产生的副产物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产犊、泌乳早期等应激期代谢增强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炎症反应（如乳房炎）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饲料霉菌毒素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热应激和运输应激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58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4860-EAB4-9EEB-EFEF-AFC74B93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缓解氧化应激的措施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47DA7-579B-3FB5-3134-C72F9DF38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/>
              <a:t>补充抗氧化剂</a:t>
            </a:r>
            <a:r>
              <a:rPr lang="zh-CN" altLang="en-US" dirty="0"/>
              <a:t>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维生素</a:t>
            </a:r>
            <a:r>
              <a:rPr lang="en-US" altLang="zh-CN" b="1" dirty="0"/>
              <a:t>E</a:t>
            </a:r>
            <a:r>
              <a:rPr lang="zh-CN" altLang="en-US" dirty="0"/>
              <a:t>：清除自由基，保护细胞膜，推荐剂量：</a:t>
            </a:r>
            <a:r>
              <a:rPr lang="en-US" altLang="zh-CN" dirty="0"/>
              <a:t>1000–3000 IU/</a:t>
            </a:r>
            <a:r>
              <a:rPr lang="zh-CN" altLang="en-US" dirty="0"/>
              <a:t>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硒</a:t>
            </a:r>
            <a:r>
              <a:rPr lang="zh-CN" altLang="en-US" dirty="0"/>
              <a:t>（</a:t>
            </a:r>
            <a:r>
              <a:rPr lang="en-US" altLang="zh-CN" dirty="0"/>
              <a:t>Se</a:t>
            </a:r>
            <a:r>
              <a:rPr lang="zh-CN" altLang="en-US" dirty="0"/>
              <a:t>）：谷胱甘肽过氧化物酶（</a:t>
            </a:r>
            <a:r>
              <a:rPr lang="en-US" altLang="zh-CN" dirty="0"/>
              <a:t>GSH-</a:t>
            </a:r>
            <a:r>
              <a:rPr lang="en-US" altLang="zh-CN" dirty="0" err="1"/>
              <a:t>Px</a:t>
            </a:r>
            <a:r>
              <a:rPr lang="zh-CN" altLang="en-US" dirty="0"/>
              <a:t>）必需元素，推荐剂量：</a:t>
            </a:r>
            <a:r>
              <a:rPr lang="en-US" altLang="zh-CN" dirty="0"/>
              <a:t>0.3 ppm</a:t>
            </a:r>
            <a:r>
              <a:rPr lang="zh-CN" altLang="en-US" dirty="0"/>
              <a:t>（有机硒更有效）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维生素</a:t>
            </a:r>
            <a:r>
              <a:rPr lang="en-US" altLang="zh-CN" b="1" dirty="0"/>
              <a:t>C</a:t>
            </a:r>
            <a:r>
              <a:rPr lang="zh-CN" altLang="en-US" dirty="0"/>
              <a:t>：辅助维生素</a:t>
            </a:r>
            <a:r>
              <a:rPr lang="en-US" altLang="zh-CN" dirty="0"/>
              <a:t>E</a:t>
            </a:r>
            <a:r>
              <a:rPr lang="zh-CN" altLang="en-US" dirty="0"/>
              <a:t>再生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胡萝卜素（</a:t>
            </a:r>
            <a:r>
              <a:rPr lang="en-US" altLang="zh-CN" b="1" dirty="0"/>
              <a:t>β-carotene</a:t>
            </a:r>
            <a:r>
              <a:rPr lang="zh-CN" altLang="en-US" b="1" dirty="0"/>
              <a:t>）</a:t>
            </a:r>
            <a:r>
              <a:rPr lang="zh-CN" altLang="en-US" dirty="0"/>
              <a:t>：增强免疫力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/>
              <a:t>补充多酚类植物提取物</a:t>
            </a:r>
            <a:r>
              <a:rPr lang="zh-CN" altLang="en-US" dirty="0"/>
              <a:t>（如绿茶多酚、黄芪提取物等）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/>
              <a:t>平衡日粮能量和蛋白质水平</a:t>
            </a:r>
            <a:r>
              <a:rPr lang="zh-CN" altLang="en-US" dirty="0"/>
              <a:t>，避免负能量平衡过重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/>
              <a:t>控制热应激</a:t>
            </a:r>
            <a:r>
              <a:rPr lang="zh-CN" altLang="en-US" dirty="0"/>
              <a:t>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b="1" dirty="0"/>
              <a:t>减少运输和拥挤</a:t>
            </a:r>
            <a:r>
              <a:rPr lang="zh-CN" altLang="en-US" dirty="0"/>
              <a:t>，降低应激源</a:t>
            </a:r>
          </a:p>
        </p:txBody>
      </p:sp>
    </p:spTree>
    <p:extLst>
      <p:ext uri="{BB962C8B-B14F-4D97-AF65-F5344CB8AC3E}">
        <p14:creationId xmlns:p14="http://schemas.microsoft.com/office/powerpoint/2010/main" val="135003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157F-CD00-C898-31B3-51B16122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炎症管理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9920A-64BD-7B8F-F10F-D09847B09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减少应激</a:t>
            </a:r>
            <a:endParaRPr lang="en-US" altLang="zh-CN" dirty="0"/>
          </a:p>
          <a:p>
            <a:r>
              <a:rPr lang="zh-CN" altLang="en-US" dirty="0"/>
              <a:t>提高奶牛的舒适度</a:t>
            </a:r>
            <a:endParaRPr lang="en-US" altLang="zh-CN" dirty="0"/>
          </a:p>
          <a:p>
            <a:r>
              <a:rPr lang="zh-CN" altLang="en-US" dirty="0"/>
              <a:t>避免产前干物质采食量下降造成能量负平衡</a:t>
            </a:r>
            <a:endParaRPr lang="en-US" altLang="zh-CN" dirty="0"/>
          </a:p>
          <a:p>
            <a:r>
              <a:rPr lang="zh-CN" altLang="en-US" dirty="0"/>
              <a:t>预防乳房炎，子宫炎</a:t>
            </a:r>
            <a:endParaRPr lang="en-US" altLang="zh-CN" dirty="0"/>
          </a:p>
          <a:p>
            <a:r>
              <a:rPr lang="zh-CN" altLang="en-US" dirty="0"/>
              <a:t>提供抗氧化剂如维生素</a:t>
            </a:r>
            <a:r>
              <a:rPr lang="en-US" altLang="zh-CN" dirty="0"/>
              <a:t>E</a:t>
            </a:r>
            <a:r>
              <a:rPr lang="zh-CN" altLang="en-US" dirty="0"/>
              <a:t>，硒，微量元素锌，铜</a:t>
            </a:r>
            <a:endParaRPr lang="en-US" altLang="zh-CN" dirty="0"/>
          </a:p>
          <a:p>
            <a:r>
              <a:rPr lang="zh-CN" altLang="en-US" dirty="0"/>
              <a:t>降低饲料霉菌毒素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28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ABFF-B0F4-C055-0EAB-504C9FE7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36829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/>
              <a:t>抗炎药（美洛西康）提高头胎牛产奶量</a:t>
            </a:r>
            <a:r>
              <a:rPr lang="en-US" altLang="zh-CN"/>
              <a:t>4.8</a:t>
            </a:r>
            <a:r>
              <a:rPr lang="zh-CN" altLang="en-US"/>
              <a:t>公斤</a:t>
            </a:r>
            <a:endParaRPr lang="en-US"/>
          </a:p>
        </p:txBody>
      </p:sp>
      <p:pic>
        <p:nvPicPr>
          <p:cNvPr id="7" name="Picture 6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C2344F6A-A363-FAE3-F181-82E98234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66" y="1067131"/>
            <a:ext cx="5011957" cy="1679005"/>
          </a:xfrm>
          <a:prstGeom prst="rect">
            <a:avLst/>
          </a:prstGeom>
        </p:spPr>
      </p:pic>
      <p:pic>
        <p:nvPicPr>
          <p:cNvPr id="5" name="Content Placeholder 4" descr="A close-up of a document&#10;&#10;AI-generated content may be incorrect.">
            <a:extLst>
              <a:ext uri="{FF2B5EF4-FFF2-40B4-BE49-F238E27FC236}">
                <a16:creationId xmlns:a16="http://schemas.microsoft.com/office/drawing/2014/main" id="{DB680B3A-C6BC-4638-2C18-E6DFBB495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59" b="-1"/>
          <a:stretch/>
        </p:blipFill>
        <p:spPr>
          <a:xfrm>
            <a:off x="517870" y="4203556"/>
            <a:ext cx="5011957" cy="15557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6B630B-E4AC-225C-93B1-2DBDC6F25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3776472"/>
            <a:ext cx="4983480" cy="2569464"/>
          </a:xfrm>
        </p:spPr>
        <p:txBody>
          <a:bodyPr>
            <a:normAutofit/>
          </a:bodyPr>
          <a:lstStyle/>
          <a:p>
            <a:r>
              <a:rPr lang="en-US" dirty="0"/>
              <a:t>170 </a:t>
            </a:r>
            <a:r>
              <a:rPr lang="zh-CN" altLang="en-US" dirty="0"/>
              <a:t>头围产经常牛和</a:t>
            </a:r>
            <a:r>
              <a:rPr lang="en-US" altLang="zh-CN" dirty="0"/>
              <a:t>63</a:t>
            </a:r>
            <a:r>
              <a:rPr lang="zh-CN" altLang="en-US" dirty="0"/>
              <a:t>头围产青年牛按照胎次和体膘评分组，产前</a:t>
            </a:r>
            <a:r>
              <a:rPr lang="en-US" altLang="zh-CN" dirty="0"/>
              <a:t>14</a:t>
            </a:r>
            <a:r>
              <a:rPr lang="zh-CN" altLang="en-US" dirty="0"/>
              <a:t>天开始，随机分配到三个处理：</a:t>
            </a:r>
            <a:endParaRPr lang="en-US" altLang="zh-CN" dirty="0"/>
          </a:p>
          <a:p>
            <a:r>
              <a:rPr lang="en-US" dirty="0"/>
              <a:t>1</a:t>
            </a:r>
            <a:r>
              <a:rPr lang="zh-CN" altLang="en-US" dirty="0"/>
              <a:t>）阿司匹林（口服</a:t>
            </a:r>
            <a:r>
              <a:rPr lang="en-US" altLang="zh-CN" dirty="0"/>
              <a:t>4</a:t>
            </a:r>
            <a:r>
              <a:rPr lang="zh-CN" altLang="en-US" dirty="0"/>
              <a:t>粒）</a:t>
            </a:r>
            <a:endParaRPr lang="en-US" altLang="zh-CN" dirty="0"/>
          </a:p>
          <a:p>
            <a:r>
              <a:rPr lang="en-US" dirty="0"/>
              <a:t>2</a:t>
            </a:r>
            <a:r>
              <a:rPr lang="zh-CN" altLang="en-US" dirty="0"/>
              <a:t>）美洛西康 （口服</a:t>
            </a:r>
            <a:r>
              <a:rPr lang="en-US" altLang="zh-CN" dirty="0"/>
              <a:t>1mg/kg</a:t>
            </a:r>
            <a:r>
              <a:rPr lang="zh-CN" altLang="en-US" dirty="0"/>
              <a:t>体重）</a:t>
            </a:r>
            <a:endParaRPr lang="en-US" altLang="zh-CN" dirty="0"/>
          </a:p>
          <a:p>
            <a:r>
              <a:rPr lang="en-US" dirty="0"/>
              <a:t>3</a:t>
            </a:r>
            <a:r>
              <a:rPr lang="zh-CN" altLang="en-US" dirty="0"/>
              <a:t>）口服胶囊（水）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1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FD27DE-BEDF-FFBA-CA5A-8985F43C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zh-CN" altLang="en-US" dirty="0"/>
              <a:t>夹牛的应激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D2816D-85F4-F184-A891-BC94B31E3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zh-CN" altLang="en-US" dirty="0"/>
              <a:t>夹牛不仅影响奶牛的休息时间，同时降低产奶量及饲料转化率</a:t>
            </a:r>
            <a:endParaRPr lang="en-US" altLang="zh-CN" dirty="0"/>
          </a:p>
          <a:p>
            <a:pPr lvl="1"/>
            <a:r>
              <a:rPr lang="zh-CN" altLang="en-US" dirty="0"/>
              <a:t>威斯康辛州一个万头牧场去除头夹后，增加了</a:t>
            </a:r>
            <a:r>
              <a:rPr lang="en-US" altLang="zh-CN" dirty="0"/>
              <a:t>10</a:t>
            </a:r>
            <a:r>
              <a:rPr lang="zh-CN" altLang="en-US" dirty="0"/>
              <a:t>磅产量</a:t>
            </a:r>
            <a:endParaRPr lang="en-US" altLang="zh-CN" dirty="0"/>
          </a:p>
          <a:p>
            <a:pPr lvl="1"/>
            <a:r>
              <a:rPr lang="zh-CN" altLang="en-US" dirty="0"/>
              <a:t>德克萨斯州</a:t>
            </a:r>
            <a:r>
              <a:rPr lang="en-US" altLang="zh-CN" dirty="0"/>
              <a:t>8000</a:t>
            </a:r>
            <a:r>
              <a:rPr lang="zh-CN" altLang="en-US" dirty="0"/>
              <a:t>头娟姗牛，减少夹牛提高了</a:t>
            </a:r>
            <a:r>
              <a:rPr lang="en-US" altLang="zh-CN" dirty="0"/>
              <a:t>1.5</a:t>
            </a:r>
            <a:r>
              <a:rPr lang="zh-CN" altLang="en-US" dirty="0"/>
              <a:t>公斤，增加奶牛的卧床时间</a:t>
            </a:r>
            <a:endParaRPr lang="en-US" altLang="zh-CN" dirty="0"/>
          </a:p>
          <a:p>
            <a:pPr lvl="1"/>
            <a:r>
              <a:rPr lang="zh-CN" altLang="en-US" dirty="0"/>
              <a:t>德克萨斯农工大学研究报道，采用牛奶孕检比直肠孕检第一天提高了</a:t>
            </a:r>
            <a:r>
              <a:rPr lang="en-US" altLang="zh-CN" dirty="0"/>
              <a:t>2.5</a:t>
            </a:r>
            <a:r>
              <a:rPr lang="zh-CN" altLang="en-US" dirty="0"/>
              <a:t>磅产奶量，周平均奶量</a:t>
            </a:r>
            <a:r>
              <a:rPr lang="en-US" altLang="zh-CN" dirty="0"/>
              <a:t>1.2</a:t>
            </a:r>
            <a:r>
              <a:rPr lang="zh-CN" altLang="en-US" dirty="0"/>
              <a:t>磅</a:t>
            </a:r>
            <a:r>
              <a:rPr lang="en-US" altLang="zh-CN" dirty="0"/>
              <a:t>/</a:t>
            </a:r>
            <a:r>
              <a:rPr lang="zh-CN" altLang="en-US" dirty="0"/>
              <a:t>头</a:t>
            </a:r>
            <a:endParaRPr lang="en-US" altLang="zh-CN" dirty="0"/>
          </a:p>
          <a:p>
            <a:pPr lvl="1"/>
            <a:r>
              <a:rPr lang="zh-CN" altLang="en-US" dirty="0"/>
              <a:t>以色列的研究也发现类似的效果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F53A91-C629-3055-74E1-A95BBEFBF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224" r="2" b="2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39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F7618-4A20-420B-97D6-C8638AE3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9" y="978409"/>
            <a:ext cx="11149874" cy="1298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dirty="0"/>
              <a:t>夹还是不夹？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BF770-9985-8901-5CB9-CB838CB6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16503"/>
          <a:stretch>
            <a:fillRect/>
          </a:stretch>
        </p:blipFill>
        <p:spPr>
          <a:xfrm>
            <a:off x="517870" y="2467991"/>
            <a:ext cx="3519552" cy="310141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BEA6D-9F43-5370-611E-174F75D8D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7785" r="25758"/>
          <a:stretch>
            <a:fillRect/>
          </a:stretch>
        </p:blipFill>
        <p:spPr>
          <a:xfrm>
            <a:off x="4334700" y="2467991"/>
            <a:ext cx="3519552" cy="310141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CA8889-AF80-98B6-30FC-EF0620DF37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-3" b="7005"/>
          <a:stretch>
            <a:fillRect/>
          </a:stretch>
        </p:blipFill>
        <p:spPr>
          <a:xfrm>
            <a:off x="8150642" y="2467992"/>
            <a:ext cx="3520440" cy="31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7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F57F-CD0F-F0F2-C3BC-251FDB83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选择性的乳房炎和干奶治疗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3B5BD-BE15-7231-71A8-B35285BF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规模牧场环境的改善，先进的挤奶设备，严格的挤奶流程，大大地降低了乳房炎的风险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抗生素只对部分细菌起作用，大部分乳房炎病原菌对抗生素不敏感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大量使用抗生素，将导致抗药性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选择性治疗已经被证明非常有效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可节约</a:t>
            </a:r>
            <a:r>
              <a:rPr lang="en-US" altLang="zh-CN" dirty="0"/>
              <a:t>60-80%</a:t>
            </a:r>
            <a:r>
              <a:rPr lang="zh-CN" altLang="en-US" dirty="0"/>
              <a:t>的药物成本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缩短过抗停药期，从而减少废弃奶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/>
              <a:t>减少人力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C91D93-014B-66D5-D263-730212C9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68B8C9-6702-8441-0D92-220DE92C8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941AB-B2A1-FF36-F4B3-2CC1D6C2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lang="zh-CN" altLang="en-US" dirty="0"/>
              <a:t>重点讨论的话题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0B4BBB-B7E4-5E5D-1F08-D405B287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/>
          </a:bodyPr>
          <a:lstStyle/>
          <a:p>
            <a:r>
              <a:rPr lang="zh-CN" altLang="en-US" dirty="0"/>
              <a:t>提升单产的潜力在哪里？</a:t>
            </a:r>
            <a:endParaRPr lang="en-US" altLang="zh-CN" dirty="0"/>
          </a:p>
          <a:p>
            <a:r>
              <a:rPr lang="zh-CN" altLang="en-US" dirty="0"/>
              <a:t>如何提高饲料转化率？</a:t>
            </a:r>
            <a:endParaRPr lang="en-US" altLang="zh-CN" dirty="0"/>
          </a:p>
          <a:p>
            <a:r>
              <a:rPr lang="zh-CN" altLang="en-US" dirty="0"/>
              <a:t>降低饲料成本从哪里入手？</a:t>
            </a:r>
            <a:endParaRPr lang="en-US" altLang="zh-CN" dirty="0"/>
          </a:p>
          <a:p>
            <a:r>
              <a:rPr lang="zh-CN" altLang="en-US" dirty="0"/>
              <a:t>如何提高运营效率？</a:t>
            </a:r>
            <a:endParaRPr lang="en-US" altLang="zh-CN" dirty="0"/>
          </a:p>
          <a:p>
            <a:r>
              <a:rPr lang="zh-CN" altLang="en-US" dirty="0"/>
              <a:t>如何利用新科技，提高工作效率？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53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9AC8EE-7440-5DDC-D2C5-2036EF84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策略性选择饲料原料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861DB9-2A52-6866-83A0-8D053C6C9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尽可能提玉米青贮的比例</a:t>
            </a:r>
            <a:endParaRPr lang="en-US" altLang="zh-CN" dirty="0"/>
          </a:p>
          <a:p>
            <a:r>
              <a:rPr lang="zh-CN" altLang="en-US" dirty="0"/>
              <a:t>降低进口苜蓿草</a:t>
            </a:r>
            <a:endParaRPr lang="en-US" altLang="zh-CN" dirty="0"/>
          </a:p>
          <a:p>
            <a:r>
              <a:rPr lang="zh-CN" altLang="en-US" dirty="0"/>
              <a:t>选择国产血检比高的苜蓿草或苜蓿青贮</a:t>
            </a:r>
            <a:endParaRPr lang="en-US" altLang="zh-CN" dirty="0"/>
          </a:p>
          <a:p>
            <a:r>
              <a:rPr lang="zh-CN" altLang="en-US" dirty="0"/>
              <a:t>开发利用地域性饲料原料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0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EFC5-9919-2363-6DCC-0733FED7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替代进口苜蓿草？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CF4680-38AD-A2FC-6857-B826D43B9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玉米青贮？</a:t>
            </a:r>
            <a:r>
              <a:rPr lang="en-US" altLang="zh-CN" dirty="0"/>
              <a:t>-</a:t>
            </a:r>
            <a:r>
              <a:rPr lang="zh-CN" altLang="en-US" dirty="0"/>
              <a:t>能量高，酸性大，需要补充蛋白，钾离子等</a:t>
            </a:r>
            <a:endParaRPr lang="en-US" altLang="zh-CN" dirty="0"/>
          </a:p>
          <a:p>
            <a:r>
              <a:rPr lang="zh-CN" altLang="en-US" dirty="0"/>
              <a:t>短纤饲料如甜菜颗粒？ </a:t>
            </a:r>
            <a:r>
              <a:rPr lang="en-US" altLang="zh-CN" dirty="0"/>
              <a:t>–</a:t>
            </a:r>
            <a:r>
              <a:rPr lang="zh-CN" altLang="en-US" dirty="0"/>
              <a:t>需要补充蛋白与有效纤维</a:t>
            </a:r>
            <a:endParaRPr lang="en-US" altLang="zh-CN" dirty="0"/>
          </a:p>
          <a:p>
            <a:r>
              <a:rPr lang="zh-CN" altLang="en-US" dirty="0"/>
              <a:t>燕麦草？</a:t>
            </a:r>
            <a:r>
              <a:rPr lang="en-US" altLang="zh-CN" dirty="0"/>
              <a:t>-</a:t>
            </a:r>
            <a:r>
              <a:rPr lang="zh-CN" altLang="en-US" dirty="0"/>
              <a:t>纤维消化率低，需要补充许多蛋白</a:t>
            </a:r>
            <a:endParaRPr lang="en-US" altLang="zh-CN" dirty="0"/>
          </a:p>
          <a:p>
            <a:r>
              <a:rPr lang="zh-CN" altLang="en-US" dirty="0"/>
              <a:t>全棉籽</a:t>
            </a:r>
            <a:r>
              <a:rPr lang="en-US" altLang="zh-CN" dirty="0"/>
              <a:t>-</a:t>
            </a:r>
            <a:r>
              <a:rPr lang="zh-CN" altLang="en-US" dirty="0"/>
              <a:t>足够的有效纤维和蛋白，缺乏快速且消化率高的纤维素和果胶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3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D8939-E53F-B90C-8A47-6FE2DF8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3258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4200"/>
              <a:t>改善工作流程，提高工作效率</a:t>
            </a:r>
            <a:endParaRPr lang="en-US" sz="42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71C494-8107-3D61-D611-4FBC7C22A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3612" y="611650"/>
            <a:ext cx="416052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41EE82AD-4808-6089-E579-15DA2FBA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867" y="2429691"/>
            <a:ext cx="3916313" cy="3916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4BBBB-4B2D-C134-1A18-6B8491AE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224" y="1088136"/>
            <a:ext cx="4160520" cy="5257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/>
              <a:t>饲养流程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600"/>
              <a:t>TMR</a:t>
            </a:r>
            <a:r>
              <a:rPr lang="zh-CN" altLang="en-US" sz="1600"/>
              <a:t>制作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投料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清理剩料</a:t>
            </a:r>
            <a:endParaRPr lang="en-US" altLang="zh-CN" sz="1600"/>
          </a:p>
          <a:p>
            <a:pPr>
              <a:lnSpc>
                <a:spcPct val="100000"/>
              </a:lnSpc>
            </a:pPr>
            <a:r>
              <a:rPr lang="zh-CN" altLang="en-US" sz="1600"/>
              <a:t>挤奶流程</a:t>
            </a:r>
            <a:r>
              <a:rPr lang="en-US" altLang="zh-CN" sz="1600"/>
              <a:t>-</a:t>
            </a:r>
            <a:r>
              <a:rPr lang="zh-CN" altLang="en-US" sz="1600"/>
              <a:t>奶台管理</a:t>
            </a:r>
            <a:endParaRPr lang="en-US" altLang="zh-CN" sz="1600"/>
          </a:p>
          <a:p>
            <a:pPr>
              <a:lnSpc>
                <a:spcPct val="100000"/>
              </a:lnSpc>
            </a:pPr>
            <a:r>
              <a:rPr lang="zh-CN" altLang="en-US" sz="1600"/>
              <a:t>繁殖流程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发情揭发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同期打激素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配种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孕检</a:t>
            </a:r>
            <a:endParaRPr lang="en-US" altLang="zh-CN" sz="1600"/>
          </a:p>
          <a:p>
            <a:pPr>
              <a:lnSpc>
                <a:spcPct val="100000"/>
              </a:lnSpc>
            </a:pPr>
            <a:r>
              <a:rPr lang="zh-CN" altLang="en-US" sz="1600"/>
              <a:t>健康流程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新产牛健康监测和护理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修蹄</a:t>
            </a:r>
            <a:endParaRPr lang="en-US" altLang="zh-CN" sz="160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乳房炎治疗</a:t>
            </a:r>
            <a:endParaRPr lang="en-US" altLang="zh-CN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2D1D6-1329-9C36-82D0-E0B1AFA50B33}"/>
              </a:ext>
            </a:extLst>
          </p:cNvPr>
          <p:cNvSpPr txBox="1"/>
          <p:nvPr/>
        </p:nvSpPr>
        <p:spPr>
          <a:xfrm>
            <a:off x="4109479" y="4030493"/>
            <a:ext cx="2021002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 dirty="0"/>
              <a:t>牧场效率部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0726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B9236-871C-21E4-86DA-FAECF19E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3258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4200"/>
              <a:t>新科技，新实践，提高生产效率</a:t>
            </a:r>
            <a:endParaRPr lang="zh-Hans" sz="4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71C494-8107-3D61-D611-4FBC7C22A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3612" y="611650"/>
            <a:ext cx="416052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7" name="Graphic 16" descr="Fingerprint">
            <a:extLst>
              <a:ext uri="{FF2B5EF4-FFF2-40B4-BE49-F238E27FC236}">
                <a16:creationId xmlns:a16="http://schemas.microsoft.com/office/drawing/2014/main" id="{5340476A-305B-7A64-1C30-9783B893A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867" y="2429691"/>
            <a:ext cx="3916313" cy="39163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98AC0-A26B-576A-A811-11C9F371D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224" y="1088136"/>
            <a:ext cx="4160520" cy="5257800"/>
          </a:xfrm>
        </p:spPr>
        <p:txBody>
          <a:bodyPr>
            <a:normAutofit/>
          </a:bodyPr>
          <a:lstStyle/>
          <a:p>
            <a:r>
              <a:rPr lang="zh-CN" altLang="en-US" dirty="0"/>
              <a:t>人工智能的应用和大数据分析</a:t>
            </a:r>
            <a:endParaRPr lang="en-US" altLang="zh-CN" dirty="0"/>
          </a:p>
          <a:p>
            <a:r>
              <a:rPr lang="zh-CN" altLang="en-US" dirty="0"/>
              <a:t>机器人挤奶</a:t>
            </a:r>
            <a:endParaRPr lang="en-US" altLang="zh-CN" dirty="0"/>
          </a:p>
          <a:p>
            <a:r>
              <a:rPr lang="zh-CN" altLang="en-US" dirty="0"/>
              <a:t>自动化分牛门</a:t>
            </a:r>
            <a:endParaRPr lang="en-US" altLang="zh-CN" dirty="0"/>
          </a:p>
          <a:p>
            <a:r>
              <a:rPr lang="zh-CN" altLang="en-US" dirty="0"/>
              <a:t>自动化乳头药浴系统</a:t>
            </a:r>
            <a:endParaRPr lang="en-US" altLang="zh-CN" dirty="0"/>
          </a:p>
          <a:p>
            <a:r>
              <a:rPr lang="zh-CN" altLang="en-US" dirty="0"/>
              <a:t>瘤胃健康监测</a:t>
            </a:r>
            <a:endParaRPr lang="en-US" altLang="zh-CN" dirty="0"/>
          </a:p>
          <a:p>
            <a:r>
              <a:rPr lang="zh-CN" altLang="en-US" dirty="0"/>
              <a:t>耳标监测系统</a:t>
            </a:r>
            <a:endParaRPr lang="en-US" altLang="zh-CN" dirty="0"/>
          </a:p>
          <a:p>
            <a:r>
              <a:rPr lang="zh-CN" altLang="en-US" dirty="0"/>
              <a:t>牛奶早期孕检技术</a:t>
            </a:r>
            <a:endParaRPr lang="en-US" altLang="zh-CN" dirty="0"/>
          </a:p>
          <a:p>
            <a:r>
              <a:rPr lang="zh-CN" altLang="en-US" dirty="0"/>
              <a:t>无针注射器</a:t>
            </a:r>
            <a:endParaRPr lang="en-US" altLang="zh-CN" dirty="0"/>
          </a:p>
          <a:p>
            <a:r>
              <a:rPr lang="zh-CN" altLang="en-US" dirty="0"/>
              <a:t>奶牛配肉牛技术</a:t>
            </a:r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75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/>
              <a:t>人工智能对产后疾病和奶量下降的预测</a:t>
            </a:r>
            <a:br>
              <a:rPr lang="en-US" b="1" dirty="0"/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0D8CA46-E884-5C06-659C-8AECD6B0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4340" name="Picture 4" descr="C:\Users\chebe002\AppData\Local\Temp\Prefres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3429000"/>
            <a:ext cx="4615845" cy="25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ttps://encrypted-tbn0.gstatic.com/images?q=tbn:ANd9GcTrTgl04rqbEHIePrTdDjt9UGzBwVuulafw3ypwAIHVYBW3CcMi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62" y="496382"/>
            <a:ext cx="2971800" cy="14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2F674-85C2-40E6-87AF-C98C6E154D1C}"/>
              </a:ext>
            </a:extLst>
          </p:cNvPr>
          <p:cNvSpPr txBox="1"/>
          <p:nvPr/>
        </p:nvSpPr>
        <p:spPr>
          <a:xfrm>
            <a:off x="8305801" y="6148389"/>
            <a:ext cx="289560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CN" dirty="0" err="1"/>
              <a:t>Courtysey</a:t>
            </a:r>
            <a:r>
              <a:rPr lang="en-US" altLang="zh-CN" dirty="0"/>
              <a:t> of Dr. Ricardo </a:t>
            </a:r>
            <a:r>
              <a:rPr lang="en-US" altLang="zh-CN" dirty="0" err="1"/>
              <a:t>Chebel</a:t>
            </a:r>
            <a:r>
              <a:rPr lang="en-US" altLang="zh-CN" dirty="0"/>
              <a:t>, U of </a:t>
            </a:r>
            <a:r>
              <a:rPr lang="en-US" altLang="zh-CN" dirty="0" err="1"/>
              <a:t>Floride</a:t>
            </a:r>
            <a:r>
              <a:rPr lang="en-US" altLang="zh-CN" dirty="0"/>
              <a:t> </a:t>
            </a:r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0F7724F-A281-4744-956C-8173AE818799}"/>
              </a:ext>
            </a:extLst>
          </p:cNvPr>
          <p:cNvGraphicFramePr/>
          <p:nvPr/>
        </p:nvGraphicFramePr>
        <p:xfrm>
          <a:off x="5334000" y="2174081"/>
          <a:ext cx="7412038" cy="3043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855366-E665-4A2A-9540-C6DA60C71BF1}"/>
              </a:ext>
            </a:extLst>
          </p:cNvPr>
          <p:cNvSpPr txBox="1"/>
          <p:nvPr/>
        </p:nvSpPr>
        <p:spPr>
          <a:xfrm>
            <a:off x="6095643" y="2224916"/>
            <a:ext cx="637222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</a:rPr>
              <a:t>新技术和额外的数据可以帮助我们进一步优化算法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97">
        <p:fade/>
      </p:transition>
    </mc:Choice>
    <mc:Fallback xmlns="">
      <p:transition spd="med" advTm="51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FDED7-F906-F661-FA47-9B73B28F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1155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Hans" altLang="en-US" b="1" kern="1200">
                <a:latin typeface="+mj-lt"/>
                <a:ea typeface="+mj-ea"/>
                <a:cs typeface="+mj-cs"/>
              </a:rPr>
              <a:t>自动化和机器人技术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F8B09E-8BB1-16A4-7863-5215A1E80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517868" y="2453765"/>
            <a:ext cx="5639091" cy="376409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0EB21-C734-1B0B-7528-21F319846BA9}"/>
              </a:ext>
            </a:extLst>
          </p:cNvPr>
          <p:cNvSpPr>
            <a:spLocks noGrp="1"/>
          </p:cNvSpPr>
          <p:nvPr>
            <p:ph sz="half" idx="4294967295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547104" y="2304288"/>
            <a:ext cx="5129784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zh-Hans" sz="1400" b="1"/>
              <a:t>机器人挤奶系统</a:t>
            </a:r>
          </a:p>
          <a:p>
            <a:pPr marL="0" lvl="1" indent="0">
              <a:buNone/>
            </a:pPr>
            <a:r>
              <a:rPr lang="zh-Hans" sz="1400"/>
              <a:t>机器人挤奶系统使挤奶过程自动化，提高了奶牛养殖的效率并降低了劳动力成本。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zh-Hans" sz="1400" b="1"/>
              <a:t>自动饲喂系统</a:t>
            </a:r>
          </a:p>
          <a:p>
            <a:pPr marL="0" lvl="1" indent="0">
              <a:buNone/>
            </a:pPr>
            <a:r>
              <a:rPr lang="zh-Hans" sz="1400"/>
              <a:t>自动饲喂系统确保奶牛持续及时地饲喂，提高生产力和动物健康。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zh-Hans" sz="1400" b="1"/>
              <a:t>劳动效率</a:t>
            </a:r>
          </a:p>
          <a:p>
            <a:pPr marL="0" lvl="1" indent="0">
              <a:buNone/>
            </a:pPr>
            <a:r>
              <a:rPr lang="zh-Hans" sz="1400"/>
              <a:t>在奶牛养殖中使用自动化减少了对体力劳动的依赖，使农民能够更有效地分配资源。</a:t>
            </a:r>
          </a:p>
        </p:txBody>
      </p:sp>
    </p:spTree>
    <p:extLst>
      <p:ext uri="{BB962C8B-B14F-4D97-AF65-F5344CB8AC3E}">
        <p14:creationId xmlns:p14="http://schemas.microsoft.com/office/powerpoint/2010/main" val="1862427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45E99-E670-737F-9E06-BAABA643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1396"/>
            <a:ext cx="3063811" cy="31308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Hans" altLang="en-US" sz="4200"/>
              <a:t>乳头自动喷药系统</a:t>
            </a:r>
            <a:endParaRPr lang="en-US" sz="42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AF555C-593A-FE4E-D11F-E81DCB2E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4269996"/>
            <a:ext cx="3063812" cy="18042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每班次减少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个人，每天三班减少</a:t>
            </a:r>
            <a:r>
              <a:rPr lang="en-US" altLang="zh-CN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个人</a:t>
            </a:r>
            <a:endParaRPr lang="en-US" sz="2200" i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9cf2c4756a65ce2304269d0d71063272">
            <a:hlinkClick r:id="" action="ppaction://media"/>
            <a:extLst>
              <a:ext uri="{FF2B5EF4-FFF2-40B4-BE49-F238E27FC236}">
                <a16:creationId xmlns:a16="http://schemas.microsoft.com/office/drawing/2014/main" id="{5AF43674-FF44-A31F-C7FD-69EAB1968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8340" y="970928"/>
            <a:ext cx="2870590" cy="5103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F7FEB9-7147-B75A-D63D-DB137449F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065" y="970928"/>
            <a:ext cx="2870591" cy="51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C32E-A61C-4C1B-B835-94DDE44C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瘤胃健康监测系统</a:t>
            </a:r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AC7CED1-02AA-4978-AEF3-C2C136989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7" t="39651" b="39459"/>
          <a:stretch/>
        </p:blipFill>
        <p:spPr>
          <a:xfrm>
            <a:off x="6652950" y="1215454"/>
            <a:ext cx="4549637" cy="2672044"/>
          </a:xfr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F06E4DA-3692-467E-8E8E-73004ADE2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37778" r="12469" b="37190"/>
          <a:stretch/>
        </p:blipFill>
        <p:spPr>
          <a:xfrm>
            <a:off x="665363" y="2782736"/>
            <a:ext cx="5161484" cy="3060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28AFF1-06D2-474B-9408-E46FDA4839D4}"/>
              </a:ext>
            </a:extLst>
          </p:cNvPr>
          <p:cNvSpPr txBox="1"/>
          <p:nvPr/>
        </p:nvSpPr>
        <p:spPr>
          <a:xfrm flipH="1">
            <a:off x="6572789" y="4134167"/>
            <a:ext cx="1402081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反刍</a:t>
            </a:r>
            <a:endParaRPr lang="en-US" altLang="zh-C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体温</a:t>
            </a:r>
            <a:endParaRPr lang="en-US" altLang="zh-C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活动量</a:t>
            </a:r>
            <a:endParaRPr lang="en-US" altLang="zh-C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PH</a:t>
            </a:r>
            <a:endParaRPr lang="en-US" sz="20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F22D7E-F224-4668-8C62-549EA770B3BB}"/>
              </a:ext>
            </a:extLst>
          </p:cNvPr>
          <p:cNvSpPr/>
          <p:nvPr/>
        </p:nvSpPr>
        <p:spPr>
          <a:xfrm>
            <a:off x="8526738" y="4607791"/>
            <a:ext cx="581025" cy="371565"/>
          </a:xfrm>
          <a:prstGeom prst="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A798A-5769-48CB-B81A-51D0A05B8087}"/>
              </a:ext>
            </a:extLst>
          </p:cNvPr>
          <p:cNvSpPr txBox="1"/>
          <p:nvPr/>
        </p:nvSpPr>
        <p:spPr>
          <a:xfrm>
            <a:off x="9347318" y="3765109"/>
            <a:ext cx="2179319" cy="18774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/>
              <a:t>产犊时间</a:t>
            </a: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/>
              <a:t>乳房炎、酮病</a:t>
            </a: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/>
              <a:t>发情</a:t>
            </a: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/>
              <a:t>瘤胃健康</a:t>
            </a:r>
            <a:endParaRPr lang="en-US" altLang="zh-CN" dirty="0"/>
          </a:p>
          <a:p>
            <a:pPr marL="342900" indent="-342900">
              <a:buAutoNum type="arabicPeriod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51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13">
        <p:fade/>
      </p:transition>
    </mc:Choice>
    <mc:Fallback xmlns="">
      <p:transition spd="med" advTm="58013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A8FA-7B94-BBBB-6CBC-69495F97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4774566" cy="1750937"/>
          </a:xfrm>
        </p:spPr>
        <p:txBody>
          <a:bodyPr anchor="b">
            <a:normAutofit/>
          </a:bodyPr>
          <a:lstStyle/>
          <a:p>
            <a:r>
              <a:rPr lang="zh-CN" altLang="en-US" dirty="0"/>
              <a:t>轻便耳标智能监测系统成为趋势</a:t>
            </a:r>
            <a:endParaRPr lang="en-US" dirty="0"/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08C383DB-6D07-25E7-D368-AFAFDA3E1F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034484"/>
              </p:ext>
            </p:extLst>
          </p:nvPr>
        </p:nvGraphicFramePr>
        <p:xfrm>
          <a:off x="6653213" y="987425"/>
          <a:ext cx="5021262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5E0C62-7BBC-E160-B613-E8C8FB9E4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DC8EA-6C08-A349-1796-C6445AAA0C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37" r="-2" b="-2"/>
          <a:stretch/>
        </p:blipFill>
        <p:spPr>
          <a:xfrm>
            <a:off x="623456" y="2730327"/>
            <a:ext cx="4668980" cy="33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1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891BC-8E3F-6F74-0245-6C4CA047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6F7C7-46AD-B2A0-1499-BA945FAD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9200" cy="14630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dirty="0"/>
              <a:t>无针注射器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19862E-7186-427C-8292-92687AF4E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包含 indoor 的图片&#10;&#10;自动生成描述">
            <a:extLst>
              <a:ext uri="{FF2B5EF4-FFF2-40B4-BE49-F238E27FC236}">
                <a16:creationId xmlns:a16="http://schemas.microsoft.com/office/drawing/2014/main" id="{871D9AE1-FAB4-DCEA-4DB9-88DB208CB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r="6686" b="1"/>
          <a:stretch/>
        </p:blipFill>
        <p:spPr>
          <a:xfrm rot="5400000">
            <a:off x="6699428" y="379753"/>
            <a:ext cx="1929384" cy="2189510"/>
          </a:xfrm>
          <a:prstGeom prst="rect">
            <a:avLst/>
          </a:prstGeom>
        </p:spPr>
      </p:pic>
      <p:pic>
        <p:nvPicPr>
          <p:cNvPr id="5" name="Content Placeholder 4" descr="一张包含文字的图片，室内，若干&#10;&#10;自动生成描述">
            <a:extLst>
              <a:ext uri="{FF2B5EF4-FFF2-40B4-BE49-F238E27FC236}">
                <a16:creationId xmlns:a16="http://schemas.microsoft.com/office/drawing/2014/main" id="{E69B9774-7AEC-AFB7-648F-CC3442A2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8"/>
          <a:stretch/>
        </p:blipFill>
        <p:spPr>
          <a:xfrm>
            <a:off x="9083828" y="509816"/>
            <a:ext cx="2189516" cy="192938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66B2C9-7D54-EE8F-96D3-6571CF89E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5029200" cy="3767328"/>
          </a:xfrm>
        </p:spPr>
        <p:txBody>
          <a:bodyPr>
            <a:normAutofit/>
          </a:bodyPr>
          <a:lstStyle/>
          <a:p>
            <a:r>
              <a:rPr lang="zh-CN" altLang="en-US" dirty="0"/>
              <a:t>可以在奶台打疫苗和激素，操作简单方便</a:t>
            </a:r>
            <a:endParaRPr lang="en-US" altLang="zh-CN" dirty="0"/>
          </a:p>
          <a:p>
            <a:r>
              <a:rPr lang="zh-CN" altLang="en-US" dirty="0"/>
              <a:t>无需到牛舍夹牛，找牛，减少奶牛应激</a:t>
            </a:r>
            <a:endParaRPr lang="en-US" altLang="zh-CN" dirty="0"/>
          </a:p>
          <a:p>
            <a:r>
              <a:rPr lang="zh-CN" altLang="en-US" dirty="0"/>
              <a:t>只需</a:t>
            </a:r>
            <a:r>
              <a:rPr lang="en-US" altLang="zh-CN" dirty="0"/>
              <a:t>1-2</a:t>
            </a:r>
            <a:r>
              <a:rPr lang="zh-CN" altLang="en-US" dirty="0"/>
              <a:t>个人操作，节约人力和时间</a:t>
            </a:r>
            <a:endParaRPr lang="en-US" altLang="zh-CN" dirty="0"/>
          </a:p>
          <a:p>
            <a:r>
              <a:rPr lang="zh-CN" altLang="en-US" dirty="0"/>
              <a:t>没有疾病交叉感染的风险</a:t>
            </a:r>
            <a:endParaRPr lang="en-US" dirty="0"/>
          </a:p>
        </p:txBody>
      </p:sp>
      <p:pic>
        <p:nvPicPr>
          <p:cNvPr id="4" name="Content Placeholder 4" descr="一群人站在乳品房里&#10;&#10;AI 生成的内容可能不正确。">
            <a:extLst>
              <a:ext uri="{FF2B5EF4-FFF2-40B4-BE49-F238E27FC236}">
                <a16:creationId xmlns:a16="http://schemas.microsoft.com/office/drawing/2014/main" id="{0D6B6165-CFF9-AD48-0158-DE438076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11600"/>
          <a:stretch/>
        </p:blipFill>
        <p:spPr>
          <a:xfrm>
            <a:off x="6866095" y="2715768"/>
            <a:ext cx="4120677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93096-FFCF-838A-8848-AF3B6A851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4754880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营养配方的潜力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2621C-C14B-05D5-51A6-65FD7F05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2578608"/>
            <a:ext cx="4672584" cy="37673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</a:rPr>
              <a:t>精确控制能量、蛋白质和矿物质的摄入</a:t>
            </a:r>
            <a:endParaRPr lang="en-US" altLang="zh-CN" b="0" i="0" dirty="0">
              <a:effectLst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i="0" dirty="0"/>
              <a:t>氨基酸营养</a:t>
            </a:r>
            <a:endParaRPr lang="en-US" altLang="zh-CN" i="0" dirty="0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</a:rPr>
              <a:t>脂肪酸的平衡</a:t>
            </a:r>
            <a:endParaRPr lang="en-US" altLang="zh-CN" b="0" i="0" dirty="0">
              <a:effectLst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i="0" dirty="0"/>
              <a:t>围产期的营养调理</a:t>
            </a:r>
            <a:endParaRPr lang="en-US" altLang="zh-CN" i="0" dirty="0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i="0" dirty="0"/>
              <a:t>应激管理</a:t>
            </a:r>
            <a:endParaRPr lang="en-US" altLang="zh-CN" i="0" dirty="0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</a:rPr>
              <a:t>青贮质量的重要性</a:t>
            </a:r>
            <a:endParaRPr lang="en-US" altLang="zh-CN" b="0" i="0" dirty="0">
              <a:effectLst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i="0" dirty="0"/>
              <a:t>营养补充剂的作用</a:t>
            </a:r>
            <a:endParaRPr lang="en-US" altLang="zh-CN" b="0" i="0" dirty="0">
              <a:effectLst/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b="0" i="0" dirty="0">
              <a:effectLst/>
            </a:endParaRPr>
          </a:p>
        </p:txBody>
      </p:sp>
      <p:pic>
        <p:nvPicPr>
          <p:cNvPr id="4" name="Picture 3" descr="A group of cows eating hay&#10;&#10;Description automatically generated">
            <a:extLst>
              <a:ext uri="{FF2B5EF4-FFF2-40B4-BE49-F238E27FC236}">
                <a16:creationId xmlns:a16="http://schemas.microsoft.com/office/drawing/2014/main" id="{14739317-F64C-A4A5-ADAD-E6B52C7D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7" r="34836" b="1"/>
          <a:stretch/>
        </p:blipFill>
        <p:spPr>
          <a:xfrm>
            <a:off x="5958018" y="508090"/>
            <a:ext cx="5709726" cy="5846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009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AAF1B-B47B-42D0-8EDE-D5AEDEF9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78408"/>
            <a:ext cx="6537960" cy="14630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kern="1200" dirty="0">
                <a:latin typeface="+mj-lt"/>
                <a:ea typeface="+mj-ea"/>
                <a:cs typeface="+mj-cs"/>
              </a:rPr>
              <a:t>牛奶孕检技术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613020-CFB5-C312-FC86-4910947AEE1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7931" r="32603" b="1"/>
          <a:stretch/>
        </p:blipFill>
        <p:spPr>
          <a:xfrm>
            <a:off x="517870" y="970928"/>
            <a:ext cx="3996980" cy="53770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93E6-E2C0-45CA-A8FD-45C96823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2578608"/>
            <a:ext cx="6537960" cy="37673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只需要采牛奶样品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需要</a:t>
            </a:r>
            <a:r>
              <a:rPr lang="en-US" altLang="zh-CN" dirty="0"/>
              <a:t>ELISA</a:t>
            </a:r>
            <a:r>
              <a:rPr lang="zh-CN" altLang="en-US" dirty="0"/>
              <a:t>设备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无需要牛舍里找牛夹牛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减少奶牛的应激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准确率非常高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dirty="0"/>
              <a:t>提高人工效率</a:t>
            </a:r>
            <a:endParaRPr lang="en-US" altLang="zh-CN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992">
        <p:fade/>
      </p:transition>
    </mc:Choice>
    <mc:Fallback xmlns="">
      <p:transition spd="med" advTm="59992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1208" y="978408"/>
            <a:ext cx="626364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 sz="3200" b="1">
                <a:solidFill>
                  <a:srgbClr val="003366"/>
                </a:solidFill>
              </a:defRPr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奶牛配肉牛（Beef-on-Dairy）项目的主要好处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1208" y="2578608"/>
            <a:ext cx="626364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pPr>
            <a:r>
              <a:rPr lang="en-US" sz="2000"/>
              <a:t>🌟 核心收益：提升犊牛价值，增强养殖场整体盈利能力</a:t>
            </a:r>
            <a:br>
              <a:rPr lang="en-US" sz="2000"/>
            </a:br>
            <a:br>
              <a:rPr lang="en-US" sz="2000"/>
            </a:br>
            <a:r>
              <a:rPr lang="en-US" sz="2000"/>
              <a:t>✅ 提高犊牛市场售价：杂交牛犊比奶公犊牛更具经济价值。</a:t>
            </a:r>
            <a:br>
              <a:rPr lang="en-US" sz="2000"/>
            </a:br>
            <a:r>
              <a:rPr lang="en-US" sz="2000"/>
              <a:t>✅ 优化生产结构：优质母牛配性别鉴定精液，普通母牛配肉牛精液。</a:t>
            </a:r>
            <a:br>
              <a:rPr lang="en-US" sz="2000"/>
            </a:br>
            <a:r>
              <a:rPr lang="en-US" sz="2000"/>
              <a:t>✅ 改善胴体性能：杂交牛肉质更好，出肉率更高。</a:t>
            </a:r>
            <a:br>
              <a:rPr lang="en-US" sz="2000"/>
            </a:br>
            <a:r>
              <a:rPr lang="en-US" sz="2000"/>
              <a:t>✅ 分散奶价风险：杂交犊牛可带来稳定收入。</a:t>
            </a:r>
            <a:br>
              <a:rPr lang="en-US" sz="2000"/>
            </a:br>
            <a:r>
              <a:rPr lang="en-US" sz="2000"/>
              <a:t>✅ 支持可持续与动物福利：减少低价值奶公犊出生，符合环保趋势。</a:t>
            </a:r>
          </a:p>
        </p:txBody>
      </p:sp>
      <p:pic>
        <p:nvPicPr>
          <p:cNvPr id="18" name="Graphic 17" descr="Cow">
            <a:extLst>
              <a:ext uri="{FF2B5EF4-FFF2-40B4-BE49-F238E27FC236}">
                <a16:creationId xmlns:a16="http://schemas.microsoft.com/office/drawing/2014/main" id="{AB8B379F-5E22-F253-0D56-005A91B1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6492" y="976160"/>
            <a:ext cx="4364590" cy="43645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A5A036F-9975-4D7C-8141-77791C714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0405AB-F9EB-0014-6489-03A19F0D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88" y="497392"/>
            <a:ext cx="1116624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987C708-2771-DA47-1B48-09A7F1EAA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734069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517869" y="3789578"/>
          <a:ext cx="11153214" cy="246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2CF8AD7-45D5-8E59-EEB1-6C731F8A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327295"/>
            <a:ext cx="11153214" cy="1408176"/>
          </a:xfrm>
        </p:spPr>
        <p:txBody>
          <a:bodyPr anchor="b">
            <a:normAutofit/>
          </a:bodyPr>
          <a:lstStyle/>
          <a:p>
            <a:r>
              <a:rPr lang="zh-Hans" sz="6800"/>
              <a:t>结论</a:t>
            </a:r>
            <a:endParaRPr lang="zh-Hans" sz="6800" dirty="0"/>
          </a:p>
        </p:txBody>
      </p:sp>
    </p:spTree>
    <p:extLst>
      <p:ext uri="{BB962C8B-B14F-4D97-AF65-F5344CB8AC3E}">
        <p14:creationId xmlns:p14="http://schemas.microsoft.com/office/powerpoint/2010/main" val="6639347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670D3-D059-95B7-37F7-4398427D5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9" y="1000768"/>
            <a:ext cx="3566452" cy="2985582"/>
          </a:xfrm>
        </p:spPr>
        <p:txBody>
          <a:bodyPr anchor="b">
            <a:normAutofit/>
          </a:bodyPr>
          <a:lstStyle/>
          <a:p>
            <a:r>
              <a:rPr lang="zh-CN" altLang="en-US" sz="4800"/>
              <a:t>平衡氨基酸</a:t>
            </a:r>
            <a:r>
              <a:rPr lang="en-US" altLang="zh-CN" sz="4800"/>
              <a:t>-</a:t>
            </a:r>
            <a:r>
              <a:rPr lang="zh-CN" altLang="en-US" sz="4800"/>
              <a:t>提高蛋白质的利用效率</a:t>
            </a:r>
            <a:endParaRPr lang="en-US" sz="4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69521B-5EF6-D53C-2C73-2FC180D1D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8" y="4214945"/>
            <a:ext cx="3566453" cy="174187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2000"/>
              <a:t>瘤胃可降解蛋白（</a:t>
            </a:r>
            <a:r>
              <a:rPr lang="en-US" altLang="zh-CN" sz="2000"/>
              <a:t>RDP</a:t>
            </a:r>
            <a:r>
              <a:rPr lang="zh-CN" altLang="en-US" sz="2000"/>
              <a:t>）和非降解蛋白（</a:t>
            </a:r>
            <a:r>
              <a:rPr lang="en-US" altLang="zh-CN" sz="2000"/>
              <a:t>UIP</a:t>
            </a:r>
            <a:r>
              <a:rPr lang="zh-CN" altLang="en-US" sz="2000"/>
              <a:t>）的平衡</a:t>
            </a:r>
            <a:endParaRPr lang="en-US" altLang="zh-CN" sz="2000"/>
          </a:p>
          <a:p>
            <a:pPr>
              <a:lnSpc>
                <a:spcPct val="90000"/>
              </a:lnSpc>
            </a:pPr>
            <a:r>
              <a:rPr lang="zh-CN" altLang="en-US" sz="2000"/>
              <a:t>限制性氨基酸赖氨酸和蛋氨酸的平衡</a:t>
            </a:r>
            <a:endParaRPr lang="en-US" altLang="zh-CN" sz="2000"/>
          </a:p>
          <a:p>
            <a:pPr>
              <a:lnSpc>
                <a:spcPct val="90000"/>
              </a:lnSpc>
            </a:pPr>
            <a:r>
              <a:rPr lang="zh-CN" altLang="en-US" sz="2000"/>
              <a:t>组氨酸和苏氨酸的需求</a:t>
            </a:r>
            <a:endParaRPr lang="en-US" sz="20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A8E79-DD68-14E0-708F-1C4F6FE7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307" y="1000768"/>
            <a:ext cx="6608064" cy="4956048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6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75EAFFD-4A47-DD53-4F76-BD457E18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A84D7-9AE4-C35C-9580-2828C4FA1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3200400" cy="24323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添加脂肪</a:t>
            </a:r>
            <a:r>
              <a:rPr lang="en-US" altLang="zh-CN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zh-CN" alt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提高产奶量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C1FECC-9CA4-341C-7E20-4728C5147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6688AE-DA59-6C93-7BBB-7CABE0A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3538728"/>
            <a:ext cx="3200400" cy="28163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sz="1000" dirty="0"/>
              <a:t>过瘤胃脂肪的类型：脂肪粉和脂肪酸钙</a:t>
            </a:r>
            <a:endParaRPr lang="en-US" altLang="zh-CN" sz="1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sz="1000" dirty="0"/>
              <a:t>脂肪酸的平衡</a:t>
            </a:r>
            <a:endParaRPr lang="en-US" altLang="zh-CN" sz="1000" dirty="0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/>
              <a:t>油酸提高脂肪酸的吸收</a:t>
            </a:r>
            <a:endParaRPr lang="en-US" altLang="zh-CN" sz="1000" dirty="0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/>
              <a:t>棕榈酸增加乳脂，提高产奶量</a:t>
            </a:r>
            <a:endParaRPr lang="en-US" altLang="zh-CN" sz="1000" dirty="0"/>
          </a:p>
          <a:p>
            <a:pPr lvl="1"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/>
              <a:t>油酸增加高产牛产量，增加脂肪合成，减少脂肪分解，减少掉膘</a:t>
            </a:r>
            <a:endParaRPr lang="en-US" altLang="zh-CN" sz="1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sz="1000" dirty="0"/>
              <a:t>密执安州立大学研究建议新产牛喂</a:t>
            </a:r>
            <a:r>
              <a:rPr lang="en-US" altLang="zh-CN" sz="1000" dirty="0"/>
              <a:t>1.5%</a:t>
            </a:r>
            <a:r>
              <a:rPr lang="zh-CN" altLang="en-US" sz="1000" dirty="0"/>
              <a:t>的棕榈酸：油酸比例为</a:t>
            </a:r>
            <a:r>
              <a:rPr lang="en-US" altLang="zh-CN" sz="1000" dirty="0"/>
              <a:t>60</a:t>
            </a:r>
            <a:r>
              <a:rPr lang="zh-CN" altLang="en-US" sz="1000" dirty="0"/>
              <a:t>：</a:t>
            </a:r>
            <a:r>
              <a:rPr lang="en-US" altLang="zh-CN" sz="1000" dirty="0"/>
              <a:t>30</a:t>
            </a:r>
            <a:r>
              <a:rPr lang="zh-CN" altLang="en-US" sz="1000" dirty="0"/>
              <a:t>，既可以提高产奶量，又可以降低体膘损失</a:t>
            </a:r>
            <a:endParaRPr lang="en-US" altLang="zh-CN" sz="1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CN" altLang="en-US" sz="1000" dirty="0"/>
              <a:t>国外最新的研显示饲喂高油酸大豆显著提高产奶量</a:t>
            </a:r>
            <a:endParaRPr lang="en-US" altLang="zh-CN" sz="1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4A07B9-8171-546F-0A33-739F38D5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3913"/>
          <a:stretch/>
        </p:blipFill>
        <p:spPr>
          <a:xfrm>
            <a:off x="4136609" y="970929"/>
            <a:ext cx="7534183" cy="5375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46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EB633-B569-D49D-D0FD-9CCBC48A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9" y="1000768"/>
            <a:ext cx="3566452" cy="298558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CN" altLang="en-US" sz="4800"/>
              <a:t>补充</a:t>
            </a:r>
            <a:r>
              <a:rPr lang="en-US" altLang="zh-CN" sz="4800"/>
              <a:t>Omega</a:t>
            </a:r>
            <a:r>
              <a:rPr lang="zh-CN" altLang="en-US" sz="4800"/>
              <a:t>脂肪酸</a:t>
            </a:r>
            <a:r>
              <a:rPr lang="en-US" altLang="zh-CN" sz="4800"/>
              <a:t>-</a:t>
            </a:r>
            <a:r>
              <a:rPr lang="zh-CN" altLang="en-US" sz="4800"/>
              <a:t>提产后健康和高繁殖效率</a:t>
            </a:r>
            <a:endParaRPr lang="en-US" sz="480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52A2388E-80F2-B883-8EBA-3DAC8E98E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8" y="4214945"/>
            <a:ext cx="3566453" cy="174187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1000"/>
              <a:t>Omega-6</a:t>
            </a:r>
            <a:r>
              <a:rPr lang="zh-CN" altLang="en-US" sz="1000"/>
              <a:t>和</a:t>
            </a:r>
            <a:r>
              <a:rPr lang="en-US" altLang="zh-CN" sz="1000"/>
              <a:t>Omega-3</a:t>
            </a:r>
            <a:r>
              <a:rPr lang="zh-CN" altLang="en-US" sz="1000"/>
              <a:t>脂肪酸对产后子宫恢复以及繁殖率的影响</a:t>
            </a:r>
            <a:endParaRPr lang="en-US" altLang="zh-CN" sz="1000"/>
          </a:p>
          <a:p>
            <a:pPr>
              <a:lnSpc>
                <a:spcPct val="90000"/>
              </a:lnSpc>
            </a:pPr>
            <a:r>
              <a:rPr lang="zh-CN" altLang="en-US" sz="1000"/>
              <a:t>在过去的实验中（</a:t>
            </a:r>
            <a:r>
              <a:rPr lang="en-US" altLang="zh-CN" sz="1000"/>
              <a:t>Silvestre</a:t>
            </a:r>
            <a:r>
              <a:rPr lang="zh-CN" altLang="en-US" sz="1000"/>
              <a:t>等人，</a:t>
            </a:r>
            <a:r>
              <a:rPr lang="en-US" altLang="zh-CN" sz="1000"/>
              <a:t>2011</a:t>
            </a:r>
            <a:r>
              <a:rPr lang="zh-CN" altLang="en-US" sz="1000"/>
              <a:t>年和</a:t>
            </a:r>
            <a:r>
              <a:rPr lang="en-US" altLang="zh-CN" sz="1000"/>
              <a:t>Santos</a:t>
            </a:r>
            <a:r>
              <a:rPr lang="zh-CN" altLang="en-US" sz="1000"/>
              <a:t>等人，</a:t>
            </a:r>
            <a:r>
              <a:rPr lang="en-US" altLang="zh-CN" sz="1000"/>
              <a:t>2012</a:t>
            </a:r>
            <a:r>
              <a:rPr lang="zh-CN" altLang="en-US" sz="1000"/>
              <a:t>年），在围产期依次补充</a:t>
            </a:r>
            <a:r>
              <a:rPr lang="en-US" altLang="zh-CN" sz="1000"/>
              <a:t>omega-6</a:t>
            </a:r>
            <a:r>
              <a:rPr lang="zh-CN" altLang="en-US" sz="1000"/>
              <a:t>来源的脂肪，然后在繁殖期间喂食瘤胃保护的鱼油（富含</a:t>
            </a:r>
            <a:r>
              <a:rPr lang="en-US" altLang="zh-CN" sz="1000"/>
              <a:t>Omega-3</a:t>
            </a:r>
            <a:r>
              <a:rPr lang="zh-CN" altLang="en-US" sz="1000"/>
              <a:t>）， 他们观察到人工授精后怀孕奶牛的比例最大。</a:t>
            </a:r>
            <a:endParaRPr lang="en-US" altLang="zh-CN" sz="1000"/>
          </a:p>
          <a:p>
            <a:pPr>
              <a:lnSpc>
                <a:spcPct val="90000"/>
              </a:lnSpc>
            </a:pPr>
            <a:r>
              <a:rPr lang="zh-CN" altLang="en-US" sz="1000"/>
              <a:t>研究进一步发现，添加由植物油和鱼油含</a:t>
            </a:r>
            <a:r>
              <a:rPr lang="en-US" altLang="zh-CN" sz="1000"/>
              <a:t>4</a:t>
            </a:r>
            <a:r>
              <a:rPr lang="zh-CN" altLang="en-US" sz="1000"/>
              <a:t>：</a:t>
            </a:r>
            <a:r>
              <a:rPr lang="en-US" altLang="zh-CN" sz="1000"/>
              <a:t>1</a:t>
            </a:r>
            <a:r>
              <a:rPr lang="zh-CN" altLang="en-US" sz="1000"/>
              <a:t>的</a:t>
            </a:r>
            <a:r>
              <a:rPr lang="en-US" altLang="zh-CN" sz="1000"/>
              <a:t>omega-6</a:t>
            </a:r>
            <a:r>
              <a:rPr lang="zh-CN" altLang="en-US" sz="1000"/>
              <a:t>和</a:t>
            </a:r>
            <a:r>
              <a:rPr lang="en-US" altLang="zh-CN" sz="1000"/>
              <a:t>Omega-3</a:t>
            </a:r>
            <a:r>
              <a:rPr lang="zh-CN" altLang="en-US" sz="1000"/>
              <a:t>的瘤胃保护性脂肪酸，产后产奶量，免疫功能以及繁殖效率都得到大大的改善</a:t>
            </a:r>
            <a:endParaRPr lang="en-US" sz="10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diagram of different types of protein&#10;&#10;Description automatically generated">
            <a:extLst>
              <a:ext uri="{FF2B5EF4-FFF2-40B4-BE49-F238E27FC236}">
                <a16:creationId xmlns:a16="http://schemas.microsoft.com/office/drawing/2014/main" id="{198A77B5-14EE-F35E-48F1-0455320AD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95" y="2213765"/>
            <a:ext cx="7333488" cy="2530053"/>
          </a:xfrm>
          <a:prstGeom prst="rect">
            <a:avLst/>
          </a:prstGeom>
          <a:noFill/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E5CD1-BEF4-E878-82F5-061520BE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zh-Hans" sz="5000" b="1" kern="1200">
                <a:latin typeface="+mj-lt"/>
                <a:ea typeface="+mj-ea"/>
                <a:cs typeface="+mj-cs"/>
              </a:rPr>
              <a:t>改善围产期奶牛健康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18D56-D443-D666-E625-E949358F5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4672584" cy="37673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zh-Hans" altLang="en-US" dirty="0"/>
              <a:t>围产期健康管理对于奶牛的整体福祉至关重要。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Hans" altLang="en-US" dirty="0"/>
              <a:t>改善健康可以降低产后疾病的发生率。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Hans" altLang="en-US" dirty="0"/>
              <a:t>有效的健康管理可以减少死淘率，提高产奶量3-5公斤。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zh-Hans" altLang="en-US" dirty="0"/>
              <a:t>围产期的营养和护理对奶牛的生产能力有直接影响。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DB957-E057-2D83-A27F-907B3E5F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3" r="13222"/>
          <a:stretch/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C91D93-014B-66D5-D263-730212C9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68B8C9-6702-8441-0D92-220DE92C8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D8531-6364-5241-26CF-53507AD1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8732520" cy="1463040"/>
          </a:xfrm>
        </p:spPr>
        <p:txBody>
          <a:bodyPr>
            <a:normAutofit/>
          </a:bodyPr>
          <a:lstStyle/>
          <a:p>
            <a:r>
              <a:rPr lang="zh-CN" altLang="en-US" dirty="0"/>
              <a:t>添加营养补充剂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417F6-7205-E2AC-FD94-37118940E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8732520" cy="3767328"/>
          </a:xfrm>
        </p:spPr>
        <p:txBody>
          <a:bodyPr>
            <a:normAutofit/>
          </a:bodyPr>
          <a:lstStyle/>
          <a:p>
            <a:r>
              <a:rPr lang="zh-CN" altLang="en-US" b="0" i="0" dirty="0">
                <a:effectLst/>
                <a:latin typeface="Söhne"/>
              </a:rPr>
              <a:t>探索创新的营养补充剂和添加剂，以提高奶牛的健康和生产力。</a:t>
            </a:r>
            <a:endParaRPr lang="en-US" altLang="zh-CN" b="0" i="0" dirty="0">
              <a:effectLst/>
              <a:latin typeface="Söhne"/>
            </a:endParaRPr>
          </a:p>
          <a:p>
            <a:r>
              <a:rPr lang="zh-CN" altLang="en-US" b="0" i="0" dirty="0">
                <a:effectLst/>
                <a:latin typeface="Söhne"/>
              </a:rPr>
              <a:t>益生菌、益生元、酶和氨基酸，以改善消化和营养利用。</a:t>
            </a:r>
            <a:endParaRPr lang="en-US" altLang="zh-CN" b="0" i="0" dirty="0">
              <a:effectLst/>
              <a:latin typeface="Söhne"/>
            </a:endParaRPr>
          </a:p>
          <a:p>
            <a:r>
              <a:rPr lang="zh-CN" altLang="en-US" dirty="0">
                <a:latin typeface="Söhne"/>
              </a:rPr>
              <a:t>过瘤胃蛋氨酸，有机铬，过瘤胃胆碱</a:t>
            </a:r>
            <a:r>
              <a:rPr lang="en-US" altLang="zh-CN" dirty="0">
                <a:latin typeface="Söhne"/>
              </a:rPr>
              <a:t>,  </a:t>
            </a:r>
            <a:r>
              <a:rPr lang="zh-CN" altLang="en-US" dirty="0">
                <a:latin typeface="Söhne"/>
              </a:rPr>
              <a:t>甜菜碱</a:t>
            </a:r>
            <a:endParaRPr lang="en-US" altLang="zh-CN" dirty="0">
              <a:latin typeface="Söhne"/>
            </a:endParaRPr>
          </a:p>
          <a:p>
            <a:r>
              <a:rPr lang="zh-CN" altLang="en-US" dirty="0">
                <a:latin typeface="Söhne"/>
              </a:rPr>
              <a:t>瘤胃素</a:t>
            </a:r>
            <a:endParaRPr lang="en-US" altLang="zh-CN" dirty="0">
              <a:latin typeface="Söhne"/>
            </a:endParaRPr>
          </a:p>
          <a:p>
            <a:r>
              <a:rPr lang="en-US" altLang="zh-CN" dirty="0">
                <a:latin typeface="Söhne"/>
              </a:rPr>
              <a:t>Omega 3</a:t>
            </a:r>
            <a:r>
              <a:rPr lang="zh-CN" altLang="en-US" dirty="0">
                <a:latin typeface="Söhne"/>
              </a:rPr>
              <a:t>和</a:t>
            </a:r>
            <a:r>
              <a:rPr lang="en-US" altLang="zh-CN" dirty="0">
                <a:latin typeface="Söhne"/>
              </a:rPr>
              <a:t>Omega 6</a:t>
            </a:r>
            <a:r>
              <a:rPr lang="zh-CN" altLang="en-US" dirty="0">
                <a:latin typeface="Söhne"/>
              </a:rPr>
              <a:t>脂肪酸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AFB7FAC98366479E17BC2389DC3E79" ma:contentTypeVersion="19" ma:contentTypeDescription="Create a new document." ma:contentTypeScope="" ma:versionID="57ef47bb490c21ff521d6dafad4b7838">
  <xsd:schema xmlns:xsd="http://www.w3.org/2001/XMLSchema" xmlns:xs="http://www.w3.org/2001/XMLSchema" xmlns:p="http://schemas.microsoft.com/office/2006/metadata/properties" xmlns:ns2="1d8f547b-b91a-4802-b159-4a13006d76aa" xmlns:ns3="631ba787-182f-4422-8d7c-0e4fb6d257ae" targetNamespace="http://schemas.microsoft.com/office/2006/metadata/properties" ma:root="true" ma:fieldsID="8c367f56fe6f89eaf9e9e8af80eb02c5" ns2:_="" ns3:_="">
    <xsd:import namespace="1d8f547b-b91a-4802-b159-4a13006d76aa"/>
    <xsd:import namespace="631ba787-182f-4422-8d7c-0e4fb6d257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f547b-b91a-4802-b159-4a13006d7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b94bd0-3042-4cf8-aa30-3f21924b22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ba787-182f-4422-8d7c-0e4fb6d257a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2c9e339-4595-479a-8bb5-5275fe0f3be6}" ma:internalName="TaxCatchAll" ma:showField="CatchAllData" ma:web="631ba787-182f-4422-8d7c-0e4fb6d257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8f547b-b91a-4802-b159-4a13006d76aa">
      <Terms xmlns="http://schemas.microsoft.com/office/infopath/2007/PartnerControls"/>
    </lcf76f155ced4ddcb4097134ff3c332f>
    <TaxCatchAll xmlns="631ba787-182f-4422-8d7c-0e4fb6d257ae" xsi:nil="true"/>
  </documentManagement>
</p:properties>
</file>

<file path=customXml/itemProps1.xml><?xml version="1.0" encoding="utf-8"?>
<ds:datastoreItem xmlns:ds="http://schemas.openxmlformats.org/officeDocument/2006/customXml" ds:itemID="{BB70AD06-E22F-4158-A6AE-F0E253A499AA}"/>
</file>

<file path=customXml/itemProps2.xml><?xml version="1.0" encoding="utf-8"?>
<ds:datastoreItem xmlns:ds="http://schemas.openxmlformats.org/officeDocument/2006/customXml" ds:itemID="{3F9D255D-AABE-4E13-BBFF-B911B4674AF4}"/>
</file>

<file path=customXml/itemProps3.xml><?xml version="1.0" encoding="utf-8"?>
<ds:datastoreItem xmlns:ds="http://schemas.openxmlformats.org/officeDocument/2006/customXml" ds:itemID="{C3E826C6-0D16-4E4C-9166-C92352173322}"/>
</file>

<file path=docProps/app.xml><?xml version="1.0" encoding="utf-8"?>
<Properties xmlns="http://schemas.openxmlformats.org/officeDocument/2006/extended-properties" xmlns:vt="http://schemas.openxmlformats.org/officeDocument/2006/docPropsVTypes">
  <TotalTime>12532</TotalTime>
  <Words>3503</Words>
  <Application>Microsoft Office PowerPoint</Application>
  <PresentationFormat>Widescreen</PresentationFormat>
  <Paragraphs>256</Paragraphs>
  <Slides>42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Söhne</vt:lpstr>
      <vt:lpstr>Aptos</vt:lpstr>
      <vt:lpstr>Arial</vt:lpstr>
      <vt:lpstr>Bierstadt</vt:lpstr>
      <vt:lpstr>Wingdings</vt:lpstr>
      <vt:lpstr>GestaltVTI</vt:lpstr>
      <vt:lpstr>提高奶牛场的生产效率，降低生产成本</vt:lpstr>
      <vt:lpstr>影响牧场经济效益的因素有哪些？</vt:lpstr>
      <vt:lpstr>重点讨论的话题</vt:lpstr>
      <vt:lpstr>营养配方的潜力</vt:lpstr>
      <vt:lpstr>平衡氨基酸-提高蛋白质的利用效率</vt:lpstr>
      <vt:lpstr>添加脂肪-提高产奶量</vt:lpstr>
      <vt:lpstr>补充Omega脂肪酸-提产后健康和高繁殖效率</vt:lpstr>
      <vt:lpstr>改善围产期奶牛健康</vt:lpstr>
      <vt:lpstr>添加营养补充剂</vt:lpstr>
      <vt:lpstr>围产期添加瘤胃保护性胆碱</vt:lpstr>
      <vt:lpstr>玉米青贮质量与产奶量的关系</vt:lpstr>
      <vt:lpstr>褐色中叶青贮品种与传统玉米青贮</vt:lpstr>
      <vt:lpstr>留茬高度对青贮淀粉含量及NDFD的影响</vt:lpstr>
      <vt:lpstr>揉丝青贮提高产奶量1.5公斤</vt:lpstr>
      <vt:lpstr>提高奶牛的饲料转化效率</vt:lpstr>
      <vt:lpstr>日粮配方对饲料转化效率的影响</vt:lpstr>
      <vt:lpstr>瘤胃酸中毒</vt:lpstr>
      <vt:lpstr>饲料加工对淀粉消化率的影响</vt:lpstr>
      <vt:lpstr>不同胚乳型的玉米瘤胃淀粉消化率</vt:lpstr>
      <vt:lpstr>添加瘤胃素提高饲料转化效率2-4%</vt:lpstr>
      <vt:lpstr>重视应激问题</vt:lpstr>
      <vt:lpstr>热应激情况下奶牛要消耗大量的能量</vt:lpstr>
      <vt:lpstr>氧化应激</vt:lpstr>
      <vt:lpstr>缓解氧化应激的措施</vt:lpstr>
      <vt:lpstr>炎症管理</vt:lpstr>
      <vt:lpstr>抗炎药（美洛西康）提高头胎牛产奶量4.8公斤</vt:lpstr>
      <vt:lpstr>夹牛的应激</vt:lpstr>
      <vt:lpstr>夹还是不夹？</vt:lpstr>
      <vt:lpstr>选择性的乳房炎和干奶治疗</vt:lpstr>
      <vt:lpstr>策略性选择饲料原料</vt:lpstr>
      <vt:lpstr>替代进口苜蓿草？</vt:lpstr>
      <vt:lpstr>改善工作流程，提高工作效率</vt:lpstr>
      <vt:lpstr>新科技，新实践，提高生产效率</vt:lpstr>
      <vt:lpstr>人工智能对产后疾病和奶量下降的预测 </vt:lpstr>
      <vt:lpstr>自动化和机器人技术</vt:lpstr>
      <vt:lpstr>乳头自动喷药系统</vt:lpstr>
      <vt:lpstr>瘤胃健康监测系统</vt:lpstr>
      <vt:lpstr>轻便耳标智能监测系统成为趋势</vt:lpstr>
      <vt:lpstr>无针注射器</vt:lpstr>
      <vt:lpstr>牛奶孕检技术</vt:lpstr>
      <vt:lpstr>PowerPoint Presentation</vt:lpstr>
      <vt:lpstr>结论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Kai Chen</dc:creator>
  <cp:lastModifiedBy>Kai Chen</cp:lastModifiedBy>
  <cp:revision>2</cp:revision>
  <dcterms:modified xsi:type="dcterms:W3CDTF">2025-05-19T17:23:44Z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0x0101007EAFB7FAC98366479E17BC2389DC3E79</vt:lpwstr>
  </property>
</Properties>
</file>